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28"/>
  </p:notesMasterIdLst>
  <p:sldIdLst>
    <p:sldId id="256" r:id="rId2"/>
    <p:sldId id="260" r:id="rId3"/>
    <p:sldId id="288" r:id="rId4"/>
    <p:sldId id="259" r:id="rId5"/>
    <p:sldId id="261" r:id="rId6"/>
    <p:sldId id="265" r:id="rId7"/>
    <p:sldId id="262" r:id="rId8"/>
    <p:sldId id="270" r:id="rId9"/>
    <p:sldId id="266" r:id="rId10"/>
    <p:sldId id="283" r:id="rId11"/>
    <p:sldId id="271" r:id="rId12"/>
    <p:sldId id="273" r:id="rId13"/>
    <p:sldId id="274" r:id="rId14"/>
    <p:sldId id="275" r:id="rId15"/>
    <p:sldId id="272" r:id="rId16"/>
    <p:sldId id="276" r:id="rId17"/>
    <p:sldId id="277" r:id="rId18"/>
    <p:sldId id="278" r:id="rId19"/>
    <p:sldId id="279" r:id="rId20"/>
    <p:sldId id="280" r:id="rId21"/>
    <p:sldId id="281" r:id="rId22"/>
    <p:sldId id="285" r:id="rId23"/>
    <p:sldId id="282" r:id="rId24"/>
    <p:sldId id="286" r:id="rId25"/>
    <p:sldId id="287" r:id="rId26"/>
    <p:sldId id="28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21282798833823E-2"/>
          <c:y val="4.8387096774193547E-2"/>
          <c:w val="0.88046647230320696"/>
          <c:h val="0.6958525345622119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заболевание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Sheet1!$B$1:$AA$1</c:f>
              <c:strCache>
                <c:ptCount val="1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  min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</c:strCache>
            </c:strRef>
          </c:cat>
          <c:val>
            <c:numRef>
              <c:f>Sheet1!$B$2:$AA$2</c:f>
              <c:numCache>
                <c:formatCode>\О\с\н\о\в\н\о\й</c:formatCode>
                <c:ptCount val="26"/>
                <c:pt idx="0">
                  <c:v>0</c:v>
                </c:pt>
                <c:pt idx="1">
                  <c:v>33</c:v>
                </c:pt>
                <c:pt idx="2">
                  <c:v>50</c:v>
                </c:pt>
                <c:pt idx="3">
                  <c:v>56</c:v>
                </c:pt>
                <c:pt idx="4">
                  <c:v>57</c:v>
                </c:pt>
                <c:pt idx="5">
                  <c:v>56</c:v>
                </c:pt>
                <c:pt idx="6">
                  <c:v>54</c:v>
                </c:pt>
                <c:pt idx="7">
                  <c:v>52</c:v>
                </c:pt>
                <c:pt idx="8">
                  <c:v>50</c:v>
                </c:pt>
                <c:pt idx="9">
                  <c:v>49</c:v>
                </c:pt>
                <c:pt idx="10">
                  <c:v>48</c:v>
                </c:pt>
                <c:pt idx="11">
                  <c:v>46</c:v>
                </c:pt>
                <c:pt idx="12">
                  <c:v>44</c:v>
                </c:pt>
                <c:pt idx="13">
                  <c:v>42</c:v>
                </c:pt>
                <c:pt idx="14">
                  <c:v>42</c:v>
                </c:pt>
                <c:pt idx="15">
                  <c:v>42</c:v>
                </c:pt>
                <c:pt idx="16">
                  <c:v>43</c:v>
                </c:pt>
                <c:pt idx="17">
                  <c:v>44</c:v>
                </c:pt>
                <c:pt idx="18">
                  <c:v>46</c:v>
                </c:pt>
                <c:pt idx="19">
                  <c:v>48</c:v>
                </c:pt>
                <c:pt idx="20">
                  <c:v>52</c:v>
                </c:pt>
                <c:pt idx="21">
                  <c:v>52</c:v>
                </c:pt>
                <c:pt idx="22">
                  <c:v>52</c:v>
                </c:pt>
                <c:pt idx="23">
                  <c:v>48</c:v>
                </c:pt>
                <c:pt idx="24">
                  <c:v>46</c:v>
                </c:pt>
                <c:pt idx="25">
                  <c:v>44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941-4E1F-AF4B-F9DBFA73BE5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латентная инфекция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strRef>
              <c:f>Sheet1!$B$1:$AA$1</c:f>
              <c:strCache>
                <c:ptCount val="1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  min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</c:strCache>
            </c:strRef>
          </c:cat>
          <c:val>
            <c:numRef>
              <c:f>Sheet1!$B$3:$AA$3</c:f>
              <c:numCache>
                <c:formatCode>\О\с\н\о\в\н\о\й</c:formatCode>
                <c:ptCount val="26"/>
                <c:pt idx="0">
                  <c:v>0</c:v>
                </c:pt>
                <c:pt idx="1">
                  <c:v>28</c:v>
                </c:pt>
                <c:pt idx="2">
                  <c:v>37</c:v>
                </c:pt>
                <c:pt idx="3">
                  <c:v>38</c:v>
                </c:pt>
                <c:pt idx="4">
                  <c:v>33</c:v>
                </c:pt>
                <c:pt idx="5">
                  <c:v>29</c:v>
                </c:pt>
                <c:pt idx="6">
                  <c:v>26</c:v>
                </c:pt>
                <c:pt idx="7">
                  <c:v>24</c:v>
                </c:pt>
                <c:pt idx="8">
                  <c:v>23</c:v>
                </c:pt>
                <c:pt idx="9">
                  <c:v>22.5</c:v>
                </c:pt>
                <c:pt idx="10">
                  <c:v>22</c:v>
                </c:pt>
                <c:pt idx="11">
                  <c:v>24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  <c:pt idx="15">
                  <c:v>34</c:v>
                </c:pt>
                <c:pt idx="16">
                  <c:v>38</c:v>
                </c:pt>
                <c:pt idx="17">
                  <c:v>40</c:v>
                </c:pt>
                <c:pt idx="18">
                  <c:v>44</c:v>
                </c:pt>
                <c:pt idx="19">
                  <c:v>48</c:v>
                </c:pt>
                <c:pt idx="20">
                  <c:v>54</c:v>
                </c:pt>
                <c:pt idx="21">
                  <c:v>56</c:v>
                </c:pt>
                <c:pt idx="22">
                  <c:v>56</c:v>
                </c:pt>
                <c:pt idx="23">
                  <c:v>56</c:v>
                </c:pt>
                <c:pt idx="24">
                  <c:v>54</c:v>
                </c:pt>
                <c:pt idx="25">
                  <c:v>48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941-4E1F-AF4B-F9DBFA73BE5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элиминация</c:v>
                </c:pt>
              </c:strCache>
            </c:strRef>
          </c:tx>
          <c:spPr>
            <a:ln w="38100">
              <a:solidFill>
                <a:srgbClr val="92D050"/>
              </a:solidFill>
              <a:prstDash val="solid"/>
            </a:ln>
          </c:spPr>
          <c:marker>
            <c:symbol val="none"/>
          </c:marker>
          <c:cat>
            <c:strRef>
              <c:f>Sheet1!$B$1:$AA$1</c:f>
              <c:strCache>
                <c:ptCount val="1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  min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</c:strCache>
            </c:strRef>
          </c:cat>
          <c:val>
            <c:numRef>
              <c:f>Sheet1!$B$4:$AA$4</c:f>
              <c:numCache>
                <c:formatCode>\О\с\н\о\в\н\о\й</c:formatCode>
                <c:ptCount val="26"/>
                <c:pt idx="0">
                  <c:v>0</c:v>
                </c:pt>
                <c:pt idx="1">
                  <c:v>18</c:v>
                </c:pt>
                <c:pt idx="2">
                  <c:v>21</c:v>
                </c:pt>
                <c:pt idx="3">
                  <c:v>18</c:v>
                </c:pt>
                <c:pt idx="4">
                  <c:v>15</c:v>
                </c:pt>
                <c:pt idx="5">
                  <c:v>12</c:v>
                </c:pt>
                <c:pt idx="6">
                  <c:v>10</c:v>
                </c:pt>
                <c:pt idx="7">
                  <c:v>8</c:v>
                </c:pt>
                <c:pt idx="8">
                  <c:v>7</c:v>
                </c:pt>
                <c:pt idx="9" formatCode="#,000">
                  <c:v>6.5</c:v>
                </c:pt>
                <c:pt idx="10">
                  <c:v>6.3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941-4E1F-AF4B-F9DBFA73B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215104"/>
        <c:axId val="127213568"/>
      </c:lineChart>
      <c:catAx>
        <c:axId val="127215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763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время (дни, недели, месяцы, годы ?)</a:t>
                </a:r>
              </a:p>
            </c:rich>
          </c:tx>
          <c:layout>
            <c:manualLayout>
              <c:xMode val="edge"/>
              <c:yMode val="edge"/>
              <c:x val="0.27113702623906705"/>
              <c:y val="0.80875576036866359"/>
            </c:manualLayout>
          </c:layout>
          <c:overlay val="0"/>
          <c:spPr>
            <a:noFill/>
            <a:ln w="31978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997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>
              <a:defRPr sz="1259" b="0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721356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272135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511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объем популяции (число микробных клеток)</a:t>
                </a:r>
              </a:p>
            </c:rich>
          </c:tx>
          <c:layout>
            <c:manualLayout>
              <c:xMode val="edge"/>
              <c:yMode val="edge"/>
              <c:x val="0"/>
              <c:y val="4.6082949308755762E-2"/>
            </c:manualLayout>
          </c:layout>
          <c:overlay val="0"/>
          <c:spPr>
            <a:noFill/>
            <a:ln w="31978">
              <a:noFill/>
            </a:ln>
          </c:spPr>
        </c:title>
        <c:numFmt formatCode="\О\с\н\о\в\н\о\й" sourceLinked="1"/>
        <c:majorTickMark val="cross"/>
        <c:minorTickMark val="none"/>
        <c:tickLblPos val="nextTo"/>
        <c:spPr>
          <a:ln w="39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59" b="0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7215104"/>
        <c:crosses val="autoZero"/>
        <c:crossBetween val="midCat"/>
      </c:valAx>
      <c:spPr>
        <a:noFill/>
        <a:ln w="31978">
          <a:noFill/>
        </a:ln>
      </c:spPr>
    </c:plotArea>
    <c:legend>
      <c:legendPos val="b"/>
      <c:layout>
        <c:manualLayout>
          <c:xMode val="edge"/>
          <c:yMode val="edge"/>
          <c:x val="2.7696793002915453E-2"/>
          <c:y val="0.92165898617511521"/>
          <c:w val="0.92274052478134105"/>
          <c:h val="5.5299539170506916E-2"/>
        </c:manualLayout>
      </c:layout>
      <c:overlay val="0"/>
      <c:spPr>
        <a:noFill/>
        <a:ln w="31978">
          <a:noFill/>
        </a:ln>
      </c:spPr>
      <c:txPr>
        <a:bodyPr/>
        <a:lstStyle/>
        <a:p>
          <a:pPr>
            <a:defRPr sz="1618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59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6264A0-93E3-4CD0-975C-1F257532FB2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90221E-75DD-4295-A85C-CD3410901E3D}">
      <dgm:prSet phldrT="[Текст]" custT="1"/>
      <dgm:spPr/>
      <dgm:t>
        <a:bodyPr/>
        <a:lstStyle/>
        <a:p>
          <a:r>
            <a:rPr lang="ru-RU" sz="3000" b="1" dirty="0" smtClean="0"/>
            <a:t>Основная клиническая форма туберкулеза</a:t>
          </a:r>
          <a:endParaRPr lang="ru-RU" sz="3000" b="1" dirty="0"/>
        </a:p>
      </dgm:t>
    </dgm:pt>
    <dgm:pt modelId="{EC04C5CA-07DA-4588-A3FF-EB10E6D0ECA8}" type="parTrans" cxnId="{44E6F133-71E9-4F79-93F6-6D5E66C33C89}">
      <dgm:prSet/>
      <dgm:spPr/>
      <dgm:t>
        <a:bodyPr/>
        <a:lstStyle/>
        <a:p>
          <a:endParaRPr lang="ru-RU"/>
        </a:p>
      </dgm:t>
    </dgm:pt>
    <dgm:pt modelId="{F20D47B3-C09B-4A89-8700-F27CEF2E5243}" type="sibTrans" cxnId="{44E6F133-71E9-4F79-93F6-6D5E66C33C89}">
      <dgm:prSet/>
      <dgm:spPr/>
      <dgm:t>
        <a:bodyPr/>
        <a:lstStyle/>
        <a:p>
          <a:endParaRPr lang="ru-RU"/>
        </a:p>
      </dgm:t>
    </dgm:pt>
    <dgm:pt modelId="{366B8AE2-1361-4B8F-9CA1-152CD65225FA}">
      <dgm:prSet phldrT="[Текст]"/>
      <dgm:spPr/>
      <dgm:t>
        <a:bodyPr/>
        <a:lstStyle/>
        <a:p>
          <a:r>
            <a:rPr lang="ru-RU" b="1" dirty="0" smtClean="0"/>
            <a:t>Туберкулезная интоксикация</a:t>
          </a:r>
          <a:endParaRPr lang="ru-RU" b="1" dirty="0"/>
        </a:p>
      </dgm:t>
    </dgm:pt>
    <dgm:pt modelId="{60D9707F-382C-4870-A408-A36332854E2A}" type="parTrans" cxnId="{53ECD270-ACD1-4C2A-8BB6-A11F63AFFEC1}">
      <dgm:prSet/>
      <dgm:spPr/>
      <dgm:t>
        <a:bodyPr/>
        <a:lstStyle/>
        <a:p>
          <a:endParaRPr lang="ru-RU"/>
        </a:p>
      </dgm:t>
    </dgm:pt>
    <dgm:pt modelId="{1D7A53E4-8020-4536-962E-F45A54DC160E}" type="sibTrans" cxnId="{53ECD270-ACD1-4C2A-8BB6-A11F63AFFEC1}">
      <dgm:prSet/>
      <dgm:spPr/>
      <dgm:t>
        <a:bodyPr/>
        <a:lstStyle/>
        <a:p>
          <a:endParaRPr lang="ru-RU"/>
        </a:p>
      </dgm:t>
    </dgm:pt>
    <dgm:pt modelId="{54B71261-14BD-4C65-929A-934177F57E2C}">
      <dgm:prSet phldrT="[Текст]"/>
      <dgm:spPr/>
      <dgm:t>
        <a:bodyPr/>
        <a:lstStyle/>
        <a:p>
          <a:r>
            <a:rPr lang="ru-RU" b="1" dirty="0" smtClean="0"/>
            <a:t>Внелегочный туберкулез</a:t>
          </a:r>
          <a:endParaRPr lang="ru-RU" b="1" dirty="0"/>
        </a:p>
      </dgm:t>
    </dgm:pt>
    <dgm:pt modelId="{E274519C-8038-4166-A7DD-82152A521799}" type="parTrans" cxnId="{2ACB4942-C070-40D2-8F1F-50E1FB086F42}">
      <dgm:prSet/>
      <dgm:spPr/>
      <dgm:t>
        <a:bodyPr/>
        <a:lstStyle/>
        <a:p>
          <a:endParaRPr lang="ru-RU"/>
        </a:p>
      </dgm:t>
    </dgm:pt>
    <dgm:pt modelId="{5DFEAF80-6E02-44FC-8B1E-2500B7181F3D}" type="sibTrans" cxnId="{2ACB4942-C070-40D2-8F1F-50E1FB086F42}">
      <dgm:prSet/>
      <dgm:spPr/>
      <dgm:t>
        <a:bodyPr/>
        <a:lstStyle/>
        <a:p>
          <a:endParaRPr lang="ru-RU"/>
        </a:p>
      </dgm:t>
    </dgm:pt>
    <dgm:pt modelId="{F54CE0EE-93A0-4BFB-817E-9741DFF9778B}">
      <dgm:prSet phldrT="[Текст]" custT="1"/>
      <dgm:spPr/>
      <dgm:t>
        <a:bodyPr/>
        <a:lstStyle/>
        <a:p>
          <a:r>
            <a:rPr lang="ru-RU" sz="3000" b="1" dirty="0" smtClean="0"/>
            <a:t>Характеристика туберкулезного процесса</a:t>
          </a:r>
          <a:endParaRPr lang="ru-RU" sz="3000" b="1" dirty="0"/>
        </a:p>
      </dgm:t>
    </dgm:pt>
    <dgm:pt modelId="{AE1E66EE-FDFA-49E4-932A-85C774448163}" type="parTrans" cxnId="{1ACAB444-6E35-416C-9F8B-FDBBF5282A9A}">
      <dgm:prSet/>
      <dgm:spPr/>
      <dgm:t>
        <a:bodyPr/>
        <a:lstStyle/>
        <a:p>
          <a:endParaRPr lang="ru-RU"/>
        </a:p>
      </dgm:t>
    </dgm:pt>
    <dgm:pt modelId="{B3A71878-E221-4F14-8AB9-CBDFB93CB63D}" type="sibTrans" cxnId="{1ACAB444-6E35-416C-9F8B-FDBBF5282A9A}">
      <dgm:prSet/>
      <dgm:spPr/>
      <dgm:t>
        <a:bodyPr/>
        <a:lstStyle/>
        <a:p>
          <a:endParaRPr lang="ru-RU"/>
        </a:p>
      </dgm:t>
    </dgm:pt>
    <dgm:pt modelId="{CE995AAA-50C7-49EB-B8BA-43C1A3C48CF1}">
      <dgm:prSet phldrT="[Текст]"/>
      <dgm:spPr/>
      <dgm:t>
        <a:bodyPr/>
        <a:lstStyle/>
        <a:p>
          <a:r>
            <a:rPr lang="ru-RU" b="1" dirty="0" smtClean="0"/>
            <a:t>Локализация и распространенность</a:t>
          </a:r>
          <a:endParaRPr lang="ru-RU" b="1" dirty="0"/>
        </a:p>
      </dgm:t>
    </dgm:pt>
    <dgm:pt modelId="{05F1E6F0-FCEE-48FA-96D8-2D65D82724C6}" type="parTrans" cxnId="{AB14F446-AF62-4AA7-8B4E-80784EC739BD}">
      <dgm:prSet/>
      <dgm:spPr/>
      <dgm:t>
        <a:bodyPr/>
        <a:lstStyle/>
        <a:p>
          <a:endParaRPr lang="ru-RU"/>
        </a:p>
      </dgm:t>
    </dgm:pt>
    <dgm:pt modelId="{36777684-DE6F-4E06-B084-8CC25384D952}" type="sibTrans" cxnId="{AB14F446-AF62-4AA7-8B4E-80784EC739BD}">
      <dgm:prSet/>
      <dgm:spPr/>
      <dgm:t>
        <a:bodyPr/>
        <a:lstStyle/>
        <a:p>
          <a:endParaRPr lang="ru-RU"/>
        </a:p>
      </dgm:t>
    </dgm:pt>
    <dgm:pt modelId="{72469ADE-2527-4E95-BC6D-A60ED30F70F5}">
      <dgm:prSet phldrT="[Текст]"/>
      <dgm:spPr/>
      <dgm:t>
        <a:bodyPr/>
        <a:lstStyle/>
        <a:p>
          <a:r>
            <a:rPr lang="ru-RU" b="1" dirty="0" smtClean="0"/>
            <a:t>Туберкулез органов дыхания</a:t>
          </a:r>
          <a:endParaRPr lang="ru-RU" b="1" dirty="0"/>
        </a:p>
      </dgm:t>
    </dgm:pt>
    <dgm:pt modelId="{054E23A7-2CB0-43C7-9816-E56179BD5230}" type="parTrans" cxnId="{AF1CDCD7-102B-4600-BBF6-0E018B43BF83}">
      <dgm:prSet/>
      <dgm:spPr/>
      <dgm:t>
        <a:bodyPr/>
        <a:lstStyle/>
        <a:p>
          <a:endParaRPr lang="ru-RU"/>
        </a:p>
      </dgm:t>
    </dgm:pt>
    <dgm:pt modelId="{92BA6247-0A3A-4186-80EB-5F6852D040F6}" type="sibTrans" cxnId="{AF1CDCD7-102B-4600-BBF6-0E018B43BF83}">
      <dgm:prSet/>
      <dgm:spPr/>
      <dgm:t>
        <a:bodyPr/>
        <a:lstStyle/>
        <a:p>
          <a:endParaRPr lang="ru-RU"/>
        </a:p>
      </dgm:t>
    </dgm:pt>
    <dgm:pt modelId="{00E2D05D-18C6-496B-871C-CF2C5E7053AA}">
      <dgm:prSet phldrT="[Текст]"/>
      <dgm:spPr/>
      <dgm:t>
        <a:bodyPr/>
        <a:lstStyle/>
        <a:p>
          <a:r>
            <a:rPr lang="ru-RU" b="1" dirty="0" smtClean="0"/>
            <a:t>Фаза</a:t>
          </a:r>
          <a:endParaRPr lang="ru-RU" b="1" dirty="0"/>
        </a:p>
      </dgm:t>
    </dgm:pt>
    <dgm:pt modelId="{2D79F797-A8E8-4C66-9506-C85CC1C25030}" type="parTrans" cxnId="{7351FD26-3A98-4318-B63C-10D351CFF5E2}">
      <dgm:prSet/>
      <dgm:spPr/>
      <dgm:t>
        <a:bodyPr/>
        <a:lstStyle/>
        <a:p>
          <a:endParaRPr lang="ru-RU"/>
        </a:p>
      </dgm:t>
    </dgm:pt>
    <dgm:pt modelId="{48270F04-505A-4066-9771-DB501564DDE5}" type="sibTrans" cxnId="{7351FD26-3A98-4318-B63C-10D351CFF5E2}">
      <dgm:prSet/>
      <dgm:spPr/>
      <dgm:t>
        <a:bodyPr/>
        <a:lstStyle/>
        <a:p>
          <a:endParaRPr lang="ru-RU"/>
        </a:p>
      </dgm:t>
    </dgm:pt>
    <dgm:pt modelId="{F3D3EBD0-3752-4122-B148-7C73D8E17191}">
      <dgm:prSet phldrT="[Текст]"/>
      <dgm:spPr/>
      <dgm:t>
        <a:bodyPr/>
        <a:lstStyle/>
        <a:p>
          <a:r>
            <a:rPr lang="ru-RU" b="1" dirty="0" err="1" smtClean="0"/>
            <a:t>Бактериовыделение</a:t>
          </a:r>
          <a:endParaRPr lang="ru-RU" b="1" dirty="0"/>
        </a:p>
      </dgm:t>
    </dgm:pt>
    <dgm:pt modelId="{686EA294-64C8-4ED5-9D64-E90E5D8593E7}" type="parTrans" cxnId="{353C064F-6E20-431E-90DA-67850B6311D9}">
      <dgm:prSet/>
      <dgm:spPr/>
      <dgm:t>
        <a:bodyPr/>
        <a:lstStyle/>
        <a:p>
          <a:endParaRPr lang="ru-RU"/>
        </a:p>
      </dgm:t>
    </dgm:pt>
    <dgm:pt modelId="{B199601B-0469-49BB-9D41-80668C7BB9EF}" type="sibTrans" cxnId="{353C064F-6E20-431E-90DA-67850B6311D9}">
      <dgm:prSet/>
      <dgm:spPr/>
      <dgm:t>
        <a:bodyPr/>
        <a:lstStyle/>
        <a:p>
          <a:endParaRPr lang="ru-RU"/>
        </a:p>
      </dgm:t>
    </dgm:pt>
    <dgm:pt modelId="{B167DC95-5C70-4B1B-94B8-A053E3B018EB}">
      <dgm:prSet phldrT="[Текст]" custT="1"/>
      <dgm:spPr/>
      <dgm:t>
        <a:bodyPr/>
        <a:lstStyle/>
        <a:p>
          <a:r>
            <a:rPr lang="ru-RU" sz="3000" b="1" dirty="0" smtClean="0"/>
            <a:t>Осложнения</a:t>
          </a:r>
          <a:endParaRPr lang="ru-RU" sz="3000" b="1" dirty="0"/>
        </a:p>
      </dgm:t>
    </dgm:pt>
    <dgm:pt modelId="{46D28C15-65FB-48B3-A04B-26F107D1D2DC}" type="parTrans" cxnId="{31E49459-184D-41A9-9D7B-DE36AD56F4AF}">
      <dgm:prSet/>
      <dgm:spPr/>
      <dgm:t>
        <a:bodyPr/>
        <a:lstStyle/>
        <a:p>
          <a:endParaRPr lang="ru-RU"/>
        </a:p>
      </dgm:t>
    </dgm:pt>
    <dgm:pt modelId="{36962C09-0755-41BB-AFBC-C81C8F9AE19A}" type="sibTrans" cxnId="{31E49459-184D-41A9-9D7B-DE36AD56F4AF}">
      <dgm:prSet/>
      <dgm:spPr/>
      <dgm:t>
        <a:bodyPr/>
        <a:lstStyle/>
        <a:p>
          <a:endParaRPr lang="ru-RU"/>
        </a:p>
      </dgm:t>
    </dgm:pt>
    <dgm:pt modelId="{6399BC06-E73F-4D6B-AB53-4DE0B5E5D703}">
      <dgm:prSet phldrT="[Текст]"/>
      <dgm:spPr/>
      <dgm:t>
        <a:bodyPr/>
        <a:lstStyle/>
        <a:p>
          <a:r>
            <a:rPr lang="ru-RU" b="1" dirty="0" smtClean="0"/>
            <a:t>Кровотечение</a:t>
          </a:r>
          <a:endParaRPr lang="ru-RU" b="1" dirty="0"/>
        </a:p>
      </dgm:t>
    </dgm:pt>
    <dgm:pt modelId="{A191F18E-C571-4AF6-A13A-CD88544AB580}" type="parTrans" cxnId="{7CFA28B0-49DC-4626-91C7-506C02A4C036}">
      <dgm:prSet/>
      <dgm:spPr/>
      <dgm:t>
        <a:bodyPr/>
        <a:lstStyle/>
        <a:p>
          <a:endParaRPr lang="ru-RU"/>
        </a:p>
      </dgm:t>
    </dgm:pt>
    <dgm:pt modelId="{11A2E404-3B4C-4493-AF40-DA7A38D85CF8}" type="sibTrans" cxnId="{7CFA28B0-49DC-4626-91C7-506C02A4C036}">
      <dgm:prSet/>
      <dgm:spPr/>
      <dgm:t>
        <a:bodyPr/>
        <a:lstStyle/>
        <a:p>
          <a:endParaRPr lang="ru-RU"/>
        </a:p>
      </dgm:t>
    </dgm:pt>
    <dgm:pt modelId="{DCCA00BB-F384-4980-8607-4E6ED0F50467}">
      <dgm:prSet phldrT="[Текст]" custT="1"/>
      <dgm:spPr/>
      <dgm:t>
        <a:bodyPr/>
        <a:lstStyle/>
        <a:p>
          <a:r>
            <a:rPr lang="ru-RU" sz="3000" b="1" dirty="0" smtClean="0"/>
            <a:t>Остаточные изменения после излеченного туберкулеза</a:t>
          </a:r>
          <a:endParaRPr lang="ru-RU" sz="3000" b="1" dirty="0"/>
        </a:p>
      </dgm:t>
    </dgm:pt>
    <dgm:pt modelId="{9BED695F-DEF5-4DCC-B0A3-88947A6411E1}" type="parTrans" cxnId="{E8C6CA16-1598-4941-A36F-DAB315677EF7}">
      <dgm:prSet/>
      <dgm:spPr/>
      <dgm:t>
        <a:bodyPr/>
        <a:lstStyle/>
        <a:p>
          <a:endParaRPr lang="ru-RU"/>
        </a:p>
      </dgm:t>
    </dgm:pt>
    <dgm:pt modelId="{990A5630-F60D-4CB9-9865-3E3BC027CE37}" type="sibTrans" cxnId="{E8C6CA16-1598-4941-A36F-DAB315677EF7}">
      <dgm:prSet/>
      <dgm:spPr/>
      <dgm:t>
        <a:bodyPr/>
        <a:lstStyle/>
        <a:p>
          <a:endParaRPr lang="ru-RU"/>
        </a:p>
      </dgm:t>
    </dgm:pt>
    <dgm:pt modelId="{8A90D7B6-8432-4397-8405-B01F7B7F471F}">
      <dgm:prSet phldrT="[Текст]"/>
      <dgm:spPr/>
      <dgm:t>
        <a:bodyPr/>
        <a:lstStyle/>
        <a:p>
          <a:r>
            <a:rPr lang="ru-RU" b="1" dirty="0" smtClean="0"/>
            <a:t>Пневмоторакс</a:t>
          </a:r>
          <a:endParaRPr lang="ru-RU" b="1" dirty="0"/>
        </a:p>
      </dgm:t>
    </dgm:pt>
    <dgm:pt modelId="{FA3EB741-A9EB-4782-9623-1F3C5CE1BCF6}" type="parTrans" cxnId="{B1B7467F-E858-4820-9C70-E9A34EC1E1A1}">
      <dgm:prSet/>
      <dgm:spPr/>
      <dgm:t>
        <a:bodyPr/>
        <a:lstStyle/>
        <a:p>
          <a:endParaRPr lang="ru-RU"/>
        </a:p>
      </dgm:t>
    </dgm:pt>
    <dgm:pt modelId="{57470A4B-F7D2-4D0C-B98E-8CA5343BBC50}" type="sibTrans" cxnId="{B1B7467F-E858-4820-9C70-E9A34EC1E1A1}">
      <dgm:prSet/>
      <dgm:spPr/>
      <dgm:t>
        <a:bodyPr/>
        <a:lstStyle/>
        <a:p>
          <a:endParaRPr lang="ru-RU"/>
        </a:p>
      </dgm:t>
    </dgm:pt>
    <dgm:pt modelId="{00CA670F-97BA-4C3D-908B-A2AF2F097DFF}">
      <dgm:prSet phldrT="[Текст]"/>
      <dgm:spPr/>
      <dgm:t>
        <a:bodyPr/>
        <a:lstStyle/>
        <a:p>
          <a:r>
            <a:rPr lang="ru-RU" b="1" dirty="0" smtClean="0"/>
            <a:t>Дыхательная недостаточность</a:t>
          </a:r>
          <a:endParaRPr lang="ru-RU" b="1" dirty="0"/>
        </a:p>
      </dgm:t>
    </dgm:pt>
    <dgm:pt modelId="{1AFC8E58-F03F-463A-AB9F-CBAC30232A48}" type="parTrans" cxnId="{96CDC39F-4919-446F-881E-6BA2F71F9D74}">
      <dgm:prSet/>
      <dgm:spPr/>
      <dgm:t>
        <a:bodyPr/>
        <a:lstStyle/>
        <a:p>
          <a:endParaRPr lang="ru-RU"/>
        </a:p>
      </dgm:t>
    </dgm:pt>
    <dgm:pt modelId="{514877A9-497E-4FDA-A1DE-8CA3C67F50A9}" type="sibTrans" cxnId="{96CDC39F-4919-446F-881E-6BA2F71F9D74}">
      <dgm:prSet/>
      <dgm:spPr/>
      <dgm:t>
        <a:bodyPr/>
        <a:lstStyle/>
        <a:p>
          <a:endParaRPr lang="ru-RU"/>
        </a:p>
      </dgm:t>
    </dgm:pt>
    <dgm:pt modelId="{7330FFF9-7C40-426E-BDF2-90E8DE9A41BB}">
      <dgm:prSet/>
      <dgm:spPr/>
      <dgm:t>
        <a:bodyPr/>
        <a:lstStyle/>
        <a:p>
          <a:r>
            <a:rPr lang="ru-RU" b="1" dirty="0" smtClean="0"/>
            <a:t>Пневмофиброз</a:t>
          </a:r>
          <a:endParaRPr lang="ru-RU" b="1" dirty="0"/>
        </a:p>
      </dgm:t>
    </dgm:pt>
    <dgm:pt modelId="{16A47737-82B3-48CA-8D57-95C20238CDD6}" type="parTrans" cxnId="{53842787-12FB-4F7A-8F95-98054A0D32E1}">
      <dgm:prSet/>
      <dgm:spPr/>
      <dgm:t>
        <a:bodyPr/>
        <a:lstStyle/>
        <a:p>
          <a:endParaRPr lang="ru-RU"/>
        </a:p>
      </dgm:t>
    </dgm:pt>
    <dgm:pt modelId="{F449B0DC-2CA6-496C-BF13-43F6044A98F6}" type="sibTrans" cxnId="{53842787-12FB-4F7A-8F95-98054A0D32E1}">
      <dgm:prSet/>
      <dgm:spPr/>
      <dgm:t>
        <a:bodyPr/>
        <a:lstStyle/>
        <a:p>
          <a:endParaRPr lang="ru-RU"/>
        </a:p>
      </dgm:t>
    </dgm:pt>
    <dgm:pt modelId="{AC588576-55EE-4EAD-BAFE-5B980DB44E24}">
      <dgm:prSet/>
      <dgm:spPr/>
      <dgm:t>
        <a:bodyPr/>
        <a:lstStyle/>
        <a:p>
          <a:r>
            <a:rPr lang="ru-RU" b="1" dirty="0" smtClean="0"/>
            <a:t>Рубцовые изменения</a:t>
          </a:r>
          <a:endParaRPr lang="ru-RU" b="1" dirty="0"/>
        </a:p>
      </dgm:t>
    </dgm:pt>
    <dgm:pt modelId="{E4D19126-BA13-4342-9A4D-5AFA02DF75F3}" type="parTrans" cxnId="{79C83BB8-B421-48DF-B98A-FC13B7E9739B}">
      <dgm:prSet/>
      <dgm:spPr/>
      <dgm:t>
        <a:bodyPr/>
        <a:lstStyle/>
        <a:p>
          <a:endParaRPr lang="ru-RU"/>
        </a:p>
      </dgm:t>
    </dgm:pt>
    <dgm:pt modelId="{71F32E3E-6126-47CD-9EB1-5FDCEDA776EA}" type="sibTrans" cxnId="{79C83BB8-B421-48DF-B98A-FC13B7E9739B}">
      <dgm:prSet/>
      <dgm:spPr/>
      <dgm:t>
        <a:bodyPr/>
        <a:lstStyle/>
        <a:p>
          <a:endParaRPr lang="ru-RU"/>
        </a:p>
      </dgm:t>
    </dgm:pt>
    <dgm:pt modelId="{956F468F-D571-41C6-8B93-5E2172032ED2}">
      <dgm:prSet/>
      <dgm:spPr/>
      <dgm:t>
        <a:bodyPr/>
        <a:lstStyle/>
        <a:p>
          <a:r>
            <a:rPr lang="ru-RU" b="1" dirty="0" smtClean="0"/>
            <a:t>Парезы, параличи</a:t>
          </a:r>
          <a:endParaRPr lang="ru-RU" b="1" dirty="0"/>
        </a:p>
      </dgm:t>
    </dgm:pt>
    <dgm:pt modelId="{7C745181-0B1C-49BF-A0EC-71CF3AB6755B}" type="parTrans" cxnId="{4648CA00-873E-43CD-B0D1-6E94454EEBA2}">
      <dgm:prSet/>
      <dgm:spPr/>
      <dgm:t>
        <a:bodyPr/>
        <a:lstStyle/>
        <a:p>
          <a:endParaRPr lang="ru-RU"/>
        </a:p>
      </dgm:t>
    </dgm:pt>
    <dgm:pt modelId="{F9075220-6F3E-4657-BE69-BB92C02CD279}" type="sibTrans" cxnId="{4648CA00-873E-43CD-B0D1-6E94454EEBA2}">
      <dgm:prSet/>
      <dgm:spPr/>
      <dgm:t>
        <a:bodyPr/>
        <a:lstStyle/>
        <a:p>
          <a:endParaRPr lang="ru-RU"/>
        </a:p>
      </dgm:t>
    </dgm:pt>
    <dgm:pt modelId="{1DE01794-1CDB-468E-8E4D-92FB767486CB}" type="pres">
      <dgm:prSet presAssocID="{636264A0-93E3-4CD0-975C-1F257532FB2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85E1ED5-C723-4791-A349-6666756A068A}" type="pres">
      <dgm:prSet presAssocID="{C790221E-75DD-4295-A85C-CD3410901E3D}" presName="linNode" presStyleCnt="0"/>
      <dgm:spPr/>
    </dgm:pt>
    <dgm:pt modelId="{91D560F0-9900-4E26-8CE2-0E519DA30AB4}" type="pres">
      <dgm:prSet presAssocID="{C790221E-75DD-4295-A85C-CD3410901E3D}" presName="parentShp" presStyleLbl="node1" presStyleIdx="0" presStyleCnt="4" custScaleX="133702" custLinFactNeighborX="451" custLinFactNeighborY="1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B1417-181F-4A05-867E-17A2A3C6F496}" type="pres">
      <dgm:prSet presAssocID="{C790221E-75DD-4295-A85C-CD3410901E3D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DD053-26EB-48FB-B55C-469CF6CF1A14}" type="pres">
      <dgm:prSet presAssocID="{F20D47B3-C09B-4A89-8700-F27CEF2E5243}" presName="spacing" presStyleCnt="0"/>
      <dgm:spPr/>
    </dgm:pt>
    <dgm:pt modelId="{84A01398-2C65-4819-8A41-F1C6ABE42C0C}" type="pres">
      <dgm:prSet presAssocID="{F54CE0EE-93A0-4BFB-817E-9741DFF9778B}" presName="linNode" presStyleCnt="0"/>
      <dgm:spPr/>
    </dgm:pt>
    <dgm:pt modelId="{7FC9A999-4E47-402C-BEE0-76AF499A6F28}" type="pres">
      <dgm:prSet presAssocID="{F54CE0EE-93A0-4BFB-817E-9741DFF9778B}" presName="parentShp" presStyleLbl="node1" presStyleIdx="1" presStyleCnt="4" custScaleX="136489" custLinFactNeighborX="-226" custLinFactNeighborY="-1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219F8-7441-4D87-B6F7-E3E0BCB9145A}" type="pres">
      <dgm:prSet presAssocID="{F54CE0EE-93A0-4BFB-817E-9741DFF9778B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FDBBF-0324-4A54-9AF5-43E638B8EFD3}" type="pres">
      <dgm:prSet presAssocID="{B3A71878-E221-4F14-8AB9-CBDFB93CB63D}" presName="spacing" presStyleCnt="0"/>
      <dgm:spPr/>
    </dgm:pt>
    <dgm:pt modelId="{EDD64410-E71A-491D-BAA8-2CB4267174B8}" type="pres">
      <dgm:prSet presAssocID="{B167DC95-5C70-4B1B-94B8-A053E3B018EB}" presName="linNode" presStyleCnt="0"/>
      <dgm:spPr/>
    </dgm:pt>
    <dgm:pt modelId="{A76CD5FB-7BEF-488F-A096-C4E8BA7515C6}" type="pres">
      <dgm:prSet presAssocID="{B167DC95-5C70-4B1B-94B8-A053E3B018EB}" presName="parentShp" presStyleLbl="node1" presStyleIdx="2" presStyleCnt="4" custScaleX="135933" custLinFactNeighborX="-226" custLinFactNeighborY="-1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1BCD6-6312-4B6F-84E9-F4BF47FC4D4A}" type="pres">
      <dgm:prSet presAssocID="{B167DC95-5C70-4B1B-94B8-A053E3B018EB}" presName="childShp" presStyleLbl="bgAccFollowNode1" presStyleIdx="2" presStyleCnt="4" custLinFactNeighborX="-226" custLinFactNeighborY="-1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70F3D-A2F5-4BC9-B755-2C296448CBD3}" type="pres">
      <dgm:prSet presAssocID="{36962C09-0755-41BB-AFBC-C81C8F9AE19A}" presName="spacing" presStyleCnt="0"/>
      <dgm:spPr/>
    </dgm:pt>
    <dgm:pt modelId="{14CA43D0-C391-4964-9B94-EE93A397C8BB}" type="pres">
      <dgm:prSet presAssocID="{DCCA00BB-F384-4980-8607-4E6ED0F50467}" presName="linNode" presStyleCnt="0"/>
      <dgm:spPr/>
    </dgm:pt>
    <dgm:pt modelId="{9010E9FB-0A2B-4A3A-AE4F-A2A30376D6CF}" type="pres">
      <dgm:prSet presAssocID="{DCCA00BB-F384-4980-8607-4E6ED0F50467}" presName="parentShp" presStyleLbl="node1" presStyleIdx="3" presStyleCnt="4" custScaleX="118958" custScaleY="112797" custLinFactNeighborX="-2711" custLinFactNeighborY="-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293E3-EA35-47C9-A17E-EBBEEB69F4CF}" type="pres">
      <dgm:prSet presAssocID="{DCCA00BB-F384-4980-8607-4E6ED0F50467}" presName="childShp" presStyleLbl="bgAccFollowNode1" presStyleIdx="3" presStyleCnt="4" custScaleX="87099" custScaleY="105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5CAED2-23DB-42C1-A160-37138F582800}" type="presOf" srcId="{366B8AE2-1361-4B8F-9CA1-152CD65225FA}" destId="{AC8B1417-181F-4A05-867E-17A2A3C6F496}" srcOrd="0" destOrd="0" presId="urn:microsoft.com/office/officeart/2005/8/layout/vList6"/>
    <dgm:cxn modelId="{2ACB4942-C070-40D2-8F1F-50E1FB086F42}" srcId="{C790221E-75DD-4295-A85C-CD3410901E3D}" destId="{54B71261-14BD-4C65-929A-934177F57E2C}" srcOrd="2" destOrd="0" parTransId="{E274519C-8038-4166-A7DD-82152A521799}" sibTransId="{5DFEAF80-6E02-44FC-8B1E-2500B7181F3D}"/>
    <dgm:cxn modelId="{C0B6877C-A7A3-4A03-AE3A-8F867A1A7959}" type="presOf" srcId="{8A90D7B6-8432-4397-8405-B01F7B7F471F}" destId="{25F1BCD6-6312-4B6F-84E9-F4BF47FC4D4A}" srcOrd="0" destOrd="1" presId="urn:microsoft.com/office/officeart/2005/8/layout/vList6"/>
    <dgm:cxn modelId="{C1B7BBAB-3A79-4E93-96C0-F8CDB8CC729C}" type="presOf" srcId="{B167DC95-5C70-4B1B-94B8-A053E3B018EB}" destId="{A76CD5FB-7BEF-488F-A096-C4E8BA7515C6}" srcOrd="0" destOrd="0" presId="urn:microsoft.com/office/officeart/2005/8/layout/vList6"/>
    <dgm:cxn modelId="{7351FD26-3A98-4318-B63C-10D351CFF5E2}" srcId="{F54CE0EE-93A0-4BFB-817E-9741DFF9778B}" destId="{00E2D05D-18C6-496B-871C-CF2C5E7053AA}" srcOrd="1" destOrd="0" parTransId="{2D79F797-A8E8-4C66-9506-C85CC1C25030}" sibTransId="{48270F04-505A-4066-9771-DB501564DDE5}"/>
    <dgm:cxn modelId="{22B1BFE4-E56F-4E7E-8402-03CEBC84CAB0}" type="presOf" srcId="{F3D3EBD0-3752-4122-B148-7C73D8E17191}" destId="{0D0219F8-7441-4D87-B6F7-E3E0BCB9145A}" srcOrd="0" destOrd="2" presId="urn:microsoft.com/office/officeart/2005/8/layout/vList6"/>
    <dgm:cxn modelId="{B8731015-6F63-4908-BBC9-037976117D9B}" type="presOf" srcId="{956F468F-D571-41C6-8B93-5E2172032ED2}" destId="{8D6293E3-EA35-47C9-A17E-EBBEEB69F4CF}" srcOrd="0" destOrd="2" presId="urn:microsoft.com/office/officeart/2005/8/layout/vList6"/>
    <dgm:cxn modelId="{797726EC-9007-4FF7-BD2B-81470ADA877B}" type="presOf" srcId="{72469ADE-2527-4E95-BC6D-A60ED30F70F5}" destId="{AC8B1417-181F-4A05-867E-17A2A3C6F496}" srcOrd="0" destOrd="1" presId="urn:microsoft.com/office/officeart/2005/8/layout/vList6"/>
    <dgm:cxn modelId="{B02857DF-6E53-4425-8B78-05FA52702F35}" type="presOf" srcId="{00E2D05D-18C6-496B-871C-CF2C5E7053AA}" destId="{0D0219F8-7441-4D87-B6F7-E3E0BCB9145A}" srcOrd="0" destOrd="1" presId="urn:microsoft.com/office/officeart/2005/8/layout/vList6"/>
    <dgm:cxn modelId="{AB14F446-AF62-4AA7-8B4E-80784EC739BD}" srcId="{F54CE0EE-93A0-4BFB-817E-9741DFF9778B}" destId="{CE995AAA-50C7-49EB-B8BA-43C1A3C48CF1}" srcOrd="0" destOrd="0" parTransId="{05F1E6F0-FCEE-48FA-96D8-2D65D82724C6}" sibTransId="{36777684-DE6F-4E06-B084-8CC25384D952}"/>
    <dgm:cxn modelId="{772FD2D1-B0DA-4074-9482-E0E9FFCF40F6}" type="presOf" srcId="{AC588576-55EE-4EAD-BAFE-5B980DB44E24}" destId="{8D6293E3-EA35-47C9-A17E-EBBEEB69F4CF}" srcOrd="0" destOrd="1" presId="urn:microsoft.com/office/officeart/2005/8/layout/vList6"/>
    <dgm:cxn modelId="{4D6C54D5-7052-49A3-80CA-1B626B184E61}" type="presOf" srcId="{DCCA00BB-F384-4980-8607-4E6ED0F50467}" destId="{9010E9FB-0A2B-4A3A-AE4F-A2A30376D6CF}" srcOrd="0" destOrd="0" presId="urn:microsoft.com/office/officeart/2005/8/layout/vList6"/>
    <dgm:cxn modelId="{4D670478-5747-4A96-8FAD-F63B235E7AF7}" type="presOf" srcId="{7330FFF9-7C40-426E-BDF2-90E8DE9A41BB}" destId="{8D6293E3-EA35-47C9-A17E-EBBEEB69F4CF}" srcOrd="0" destOrd="0" presId="urn:microsoft.com/office/officeart/2005/8/layout/vList6"/>
    <dgm:cxn modelId="{AF1CDCD7-102B-4600-BBF6-0E018B43BF83}" srcId="{C790221E-75DD-4295-A85C-CD3410901E3D}" destId="{72469ADE-2527-4E95-BC6D-A60ED30F70F5}" srcOrd="1" destOrd="0" parTransId="{054E23A7-2CB0-43C7-9816-E56179BD5230}" sibTransId="{92BA6247-0A3A-4186-80EB-5F6852D040F6}"/>
    <dgm:cxn modelId="{D984CAE8-CA16-42D3-8108-3D1A26887035}" type="presOf" srcId="{C790221E-75DD-4295-A85C-CD3410901E3D}" destId="{91D560F0-9900-4E26-8CE2-0E519DA30AB4}" srcOrd="0" destOrd="0" presId="urn:microsoft.com/office/officeart/2005/8/layout/vList6"/>
    <dgm:cxn modelId="{B1B7467F-E858-4820-9C70-E9A34EC1E1A1}" srcId="{B167DC95-5C70-4B1B-94B8-A053E3B018EB}" destId="{8A90D7B6-8432-4397-8405-B01F7B7F471F}" srcOrd="1" destOrd="0" parTransId="{FA3EB741-A9EB-4782-9623-1F3C5CE1BCF6}" sibTransId="{57470A4B-F7D2-4D0C-B98E-8CA5343BBC50}"/>
    <dgm:cxn modelId="{53ECD270-ACD1-4C2A-8BB6-A11F63AFFEC1}" srcId="{C790221E-75DD-4295-A85C-CD3410901E3D}" destId="{366B8AE2-1361-4B8F-9CA1-152CD65225FA}" srcOrd="0" destOrd="0" parTransId="{60D9707F-382C-4870-A408-A36332854E2A}" sibTransId="{1D7A53E4-8020-4536-962E-F45A54DC160E}"/>
    <dgm:cxn modelId="{96CDC39F-4919-446F-881E-6BA2F71F9D74}" srcId="{B167DC95-5C70-4B1B-94B8-A053E3B018EB}" destId="{00CA670F-97BA-4C3D-908B-A2AF2F097DFF}" srcOrd="2" destOrd="0" parTransId="{1AFC8E58-F03F-463A-AB9F-CBAC30232A48}" sibTransId="{514877A9-497E-4FDA-A1DE-8CA3C67F50A9}"/>
    <dgm:cxn modelId="{E8C6CA16-1598-4941-A36F-DAB315677EF7}" srcId="{636264A0-93E3-4CD0-975C-1F257532FB22}" destId="{DCCA00BB-F384-4980-8607-4E6ED0F50467}" srcOrd="3" destOrd="0" parTransId="{9BED695F-DEF5-4DCC-B0A3-88947A6411E1}" sibTransId="{990A5630-F60D-4CB9-9865-3E3BC027CE37}"/>
    <dgm:cxn modelId="{31E49459-184D-41A9-9D7B-DE36AD56F4AF}" srcId="{636264A0-93E3-4CD0-975C-1F257532FB22}" destId="{B167DC95-5C70-4B1B-94B8-A053E3B018EB}" srcOrd="2" destOrd="0" parTransId="{46D28C15-65FB-48B3-A04B-26F107D1D2DC}" sibTransId="{36962C09-0755-41BB-AFBC-C81C8F9AE19A}"/>
    <dgm:cxn modelId="{4648CA00-873E-43CD-B0D1-6E94454EEBA2}" srcId="{DCCA00BB-F384-4980-8607-4E6ED0F50467}" destId="{956F468F-D571-41C6-8B93-5E2172032ED2}" srcOrd="2" destOrd="0" parTransId="{7C745181-0B1C-49BF-A0EC-71CF3AB6755B}" sibTransId="{F9075220-6F3E-4657-BE69-BB92C02CD279}"/>
    <dgm:cxn modelId="{7CFA28B0-49DC-4626-91C7-506C02A4C036}" srcId="{B167DC95-5C70-4B1B-94B8-A053E3B018EB}" destId="{6399BC06-E73F-4D6B-AB53-4DE0B5E5D703}" srcOrd="0" destOrd="0" parTransId="{A191F18E-C571-4AF6-A13A-CD88544AB580}" sibTransId="{11A2E404-3B4C-4493-AF40-DA7A38D85CF8}"/>
    <dgm:cxn modelId="{353C064F-6E20-431E-90DA-67850B6311D9}" srcId="{F54CE0EE-93A0-4BFB-817E-9741DFF9778B}" destId="{F3D3EBD0-3752-4122-B148-7C73D8E17191}" srcOrd="2" destOrd="0" parTransId="{686EA294-64C8-4ED5-9D64-E90E5D8593E7}" sibTransId="{B199601B-0469-49BB-9D41-80668C7BB9EF}"/>
    <dgm:cxn modelId="{C2FD81A4-AEF1-4B87-A8B0-584839DAD6F7}" type="presOf" srcId="{54B71261-14BD-4C65-929A-934177F57E2C}" destId="{AC8B1417-181F-4A05-867E-17A2A3C6F496}" srcOrd="0" destOrd="2" presId="urn:microsoft.com/office/officeart/2005/8/layout/vList6"/>
    <dgm:cxn modelId="{79C83BB8-B421-48DF-B98A-FC13B7E9739B}" srcId="{DCCA00BB-F384-4980-8607-4E6ED0F50467}" destId="{AC588576-55EE-4EAD-BAFE-5B980DB44E24}" srcOrd="1" destOrd="0" parTransId="{E4D19126-BA13-4342-9A4D-5AFA02DF75F3}" sibTransId="{71F32E3E-6126-47CD-9EB1-5FDCEDA776EA}"/>
    <dgm:cxn modelId="{3633DA19-4605-43FB-856D-E91FDBB0A07E}" type="presOf" srcId="{F54CE0EE-93A0-4BFB-817E-9741DFF9778B}" destId="{7FC9A999-4E47-402C-BEE0-76AF499A6F28}" srcOrd="0" destOrd="0" presId="urn:microsoft.com/office/officeart/2005/8/layout/vList6"/>
    <dgm:cxn modelId="{1ACAB444-6E35-416C-9F8B-FDBBF5282A9A}" srcId="{636264A0-93E3-4CD0-975C-1F257532FB22}" destId="{F54CE0EE-93A0-4BFB-817E-9741DFF9778B}" srcOrd="1" destOrd="0" parTransId="{AE1E66EE-FDFA-49E4-932A-85C774448163}" sibTransId="{B3A71878-E221-4F14-8AB9-CBDFB93CB63D}"/>
    <dgm:cxn modelId="{E0245C2D-F1A4-417D-B94C-971E59B36ED7}" type="presOf" srcId="{636264A0-93E3-4CD0-975C-1F257532FB22}" destId="{1DE01794-1CDB-468E-8E4D-92FB767486CB}" srcOrd="0" destOrd="0" presId="urn:microsoft.com/office/officeart/2005/8/layout/vList6"/>
    <dgm:cxn modelId="{8175E422-01A3-4D7A-939F-E1A94E735D09}" type="presOf" srcId="{6399BC06-E73F-4D6B-AB53-4DE0B5E5D703}" destId="{25F1BCD6-6312-4B6F-84E9-F4BF47FC4D4A}" srcOrd="0" destOrd="0" presId="urn:microsoft.com/office/officeart/2005/8/layout/vList6"/>
    <dgm:cxn modelId="{436890B5-DB9F-4D57-89D8-BFADCC0A386D}" type="presOf" srcId="{00CA670F-97BA-4C3D-908B-A2AF2F097DFF}" destId="{25F1BCD6-6312-4B6F-84E9-F4BF47FC4D4A}" srcOrd="0" destOrd="2" presId="urn:microsoft.com/office/officeart/2005/8/layout/vList6"/>
    <dgm:cxn modelId="{53842787-12FB-4F7A-8F95-98054A0D32E1}" srcId="{DCCA00BB-F384-4980-8607-4E6ED0F50467}" destId="{7330FFF9-7C40-426E-BDF2-90E8DE9A41BB}" srcOrd="0" destOrd="0" parTransId="{16A47737-82B3-48CA-8D57-95C20238CDD6}" sibTransId="{F449B0DC-2CA6-496C-BF13-43F6044A98F6}"/>
    <dgm:cxn modelId="{D5241DCA-9DE1-49C1-88D4-C19CDF445FC1}" type="presOf" srcId="{CE995AAA-50C7-49EB-B8BA-43C1A3C48CF1}" destId="{0D0219F8-7441-4D87-B6F7-E3E0BCB9145A}" srcOrd="0" destOrd="0" presId="urn:microsoft.com/office/officeart/2005/8/layout/vList6"/>
    <dgm:cxn modelId="{44E6F133-71E9-4F79-93F6-6D5E66C33C89}" srcId="{636264A0-93E3-4CD0-975C-1F257532FB22}" destId="{C790221E-75DD-4295-A85C-CD3410901E3D}" srcOrd="0" destOrd="0" parTransId="{EC04C5CA-07DA-4588-A3FF-EB10E6D0ECA8}" sibTransId="{F20D47B3-C09B-4A89-8700-F27CEF2E5243}"/>
    <dgm:cxn modelId="{A5A5076D-28F0-4972-A636-008F7F6E2197}" type="presParOf" srcId="{1DE01794-1CDB-468E-8E4D-92FB767486CB}" destId="{A85E1ED5-C723-4791-A349-6666756A068A}" srcOrd="0" destOrd="0" presId="urn:microsoft.com/office/officeart/2005/8/layout/vList6"/>
    <dgm:cxn modelId="{1F10F532-1910-437F-9755-E60DD6F67D3B}" type="presParOf" srcId="{A85E1ED5-C723-4791-A349-6666756A068A}" destId="{91D560F0-9900-4E26-8CE2-0E519DA30AB4}" srcOrd="0" destOrd="0" presId="urn:microsoft.com/office/officeart/2005/8/layout/vList6"/>
    <dgm:cxn modelId="{E4E9AE19-0357-4AC6-B41C-BC8DC146862C}" type="presParOf" srcId="{A85E1ED5-C723-4791-A349-6666756A068A}" destId="{AC8B1417-181F-4A05-867E-17A2A3C6F496}" srcOrd="1" destOrd="0" presId="urn:microsoft.com/office/officeart/2005/8/layout/vList6"/>
    <dgm:cxn modelId="{C6E274BC-A603-4CE5-BAF1-78AD1B18F526}" type="presParOf" srcId="{1DE01794-1CDB-468E-8E4D-92FB767486CB}" destId="{FCEDD053-26EB-48FB-B55C-469CF6CF1A14}" srcOrd="1" destOrd="0" presId="urn:microsoft.com/office/officeart/2005/8/layout/vList6"/>
    <dgm:cxn modelId="{B2CA7C34-3D28-4F4B-A98B-214E651A1611}" type="presParOf" srcId="{1DE01794-1CDB-468E-8E4D-92FB767486CB}" destId="{84A01398-2C65-4819-8A41-F1C6ABE42C0C}" srcOrd="2" destOrd="0" presId="urn:microsoft.com/office/officeart/2005/8/layout/vList6"/>
    <dgm:cxn modelId="{90EAB071-EA30-40FD-BB5C-C131F719223A}" type="presParOf" srcId="{84A01398-2C65-4819-8A41-F1C6ABE42C0C}" destId="{7FC9A999-4E47-402C-BEE0-76AF499A6F28}" srcOrd="0" destOrd="0" presId="urn:microsoft.com/office/officeart/2005/8/layout/vList6"/>
    <dgm:cxn modelId="{EF6898C5-085C-4F93-B849-01A3D61587FD}" type="presParOf" srcId="{84A01398-2C65-4819-8A41-F1C6ABE42C0C}" destId="{0D0219F8-7441-4D87-B6F7-E3E0BCB9145A}" srcOrd="1" destOrd="0" presId="urn:microsoft.com/office/officeart/2005/8/layout/vList6"/>
    <dgm:cxn modelId="{ABCC3828-A2FB-47A1-B095-DCCED409AA94}" type="presParOf" srcId="{1DE01794-1CDB-468E-8E4D-92FB767486CB}" destId="{A66FDBBF-0324-4A54-9AF5-43E638B8EFD3}" srcOrd="3" destOrd="0" presId="urn:microsoft.com/office/officeart/2005/8/layout/vList6"/>
    <dgm:cxn modelId="{0DB3AF85-1074-430B-A955-E92DAAFDC16B}" type="presParOf" srcId="{1DE01794-1CDB-468E-8E4D-92FB767486CB}" destId="{EDD64410-E71A-491D-BAA8-2CB4267174B8}" srcOrd="4" destOrd="0" presId="urn:microsoft.com/office/officeart/2005/8/layout/vList6"/>
    <dgm:cxn modelId="{1049307A-8B72-4452-ADB8-9974B78FD7C7}" type="presParOf" srcId="{EDD64410-E71A-491D-BAA8-2CB4267174B8}" destId="{A76CD5FB-7BEF-488F-A096-C4E8BA7515C6}" srcOrd="0" destOrd="0" presId="urn:microsoft.com/office/officeart/2005/8/layout/vList6"/>
    <dgm:cxn modelId="{3A358490-8FDD-43E1-ABE6-FCD401F49C67}" type="presParOf" srcId="{EDD64410-E71A-491D-BAA8-2CB4267174B8}" destId="{25F1BCD6-6312-4B6F-84E9-F4BF47FC4D4A}" srcOrd="1" destOrd="0" presId="urn:microsoft.com/office/officeart/2005/8/layout/vList6"/>
    <dgm:cxn modelId="{5429D964-DA3C-4C26-A926-EB6DE152BCBF}" type="presParOf" srcId="{1DE01794-1CDB-468E-8E4D-92FB767486CB}" destId="{72970F3D-A2F5-4BC9-B755-2C296448CBD3}" srcOrd="5" destOrd="0" presId="urn:microsoft.com/office/officeart/2005/8/layout/vList6"/>
    <dgm:cxn modelId="{7CC45672-8B6B-41E1-9D83-D650A4589D4A}" type="presParOf" srcId="{1DE01794-1CDB-468E-8E4D-92FB767486CB}" destId="{14CA43D0-C391-4964-9B94-EE93A397C8BB}" srcOrd="6" destOrd="0" presId="urn:microsoft.com/office/officeart/2005/8/layout/vList6"/>
    <dgm:cxn modelId="{A2239FEE-D9D8-4F8C-9997-A145E099DA05}" type="presParOf" srcId="{14CA43D0-C391-4964-9B94-EE93A397C8BB}" destId="{9010E9FB-0A2B-4A3A-AE4F-A2A30376D6CF}" srcOrd="0" destOrd="0" presId="urn:microsoft.com/office/officeart/2005/8/layout/vList6"/>
    <dgm:cxn modelId="{D531E184-6DC6-4A5B-9225-833D9770AB48}" type="presParOf" srcId="{14CA43D0-C391-4964-9B94-EE93A397C8BB}" destId="{8D6293E3-EA35-47C9-A17E-EBBEEB69F4C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1FBB2E-E0A0-4DDF-BE33-68EF3882E90B}" type="doc">
      <dgm:prSet loTypeId="urn:microsoft.com/office/officeart/2005/8/layout/vList3" loCatId="list" qsTypeId="urn:microsoft.com/office/officeart/2005/8/quickstyle/3d4" qsCatId="3D" csTypeId="urn:microsoft.com/office/officeart/2005/8/colors/accent1_2" csCatId="accent1" phldr="1"/>
      <dgm:spPr/>
    </dgm:pt>
    <dgm:pt modelId="{A98DD82E-7E39-4E9B-B510-0A875CFE5460}">
      <dgm:prSet phldrT="[Текст]" custT="1"/>
      <dgm:spPr/>
      <dgm:t>
        <a:bodyPr/>
        <a:lstStyle/>
        <a:p>
          <a:pPr marL="72000" marR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Первичный туберкулезный комплекс</a:t>
          </a:r>
        </a:p>
        <a:p>
          <a:pPr marL="72000" marR="0" indent="0" algn="l" defTabSz="8001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Туберкулез внутригрудных лимфатических узлов</a:t>
          </a:r>
        </a:p>
        <a:p>
          <a:pPr marL="72000" marR="0" indent="0" algn="l" defTabSz="8001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Острый милиарный туберкулез легких</a:t>
          </a:r>
        </a:p>
        <a:p>
          <a:pPr marL="72000" algn="l" defTabSz="800100">
            <a:lnSpc>
              <a:spcPct val="90000"/>
            </a:lnSpc>
            <a:spcBef>
              <a:spcPts val="0"/>
            </a:spcBef>
            <a:spcAft>
              <a:spcPts val="0"/>
            </a:spcAft>
          </a:pPr>
          <a:r>
            <a:rPr lang="ru-RU" sz="2000" b="1" dirty="0" smtClean="0"/>
            <a:t>Туберкулезный плеврит</a:t>
          </a:r>
          <a:endParaRPr lang="ru-RU" sz="2000" b="1" dirty="0"/>
        </a:p>
      </dgm:t>
    </dgm:pt>
    <dgm:pt modelId="{D303EBCF-993D-4715-A442-8BECD684E02F}" type="parTrans" cxnId="{E2BF80D0-2E4B-4C29-9AC7-357A4AAF994D}">
      <dgm:prSet/>
      <dgm:spPr/>
      <dgm:t>
        <a:bodyPr/>
        <a:lstStyle/>
        <a:p>
          <a:endParaRPr lang="ru-RU"/>
        </a:p>
      </dgm:t>
    </dgm:pt>
    <dgm:pt modelId="{10EE3FAF-5A43-45AF-BCF1-784D1C1DD750}" type="sibTrans" cxnId="{E2BF80D0-2E4B-4C29-9AC7-357A4AAF994D}">
      <dgm:prSet/>
      <dgm:spPr/>
      <dgm:t>
        <a:bodyPr/>
        <a:lstStyle/>
        <a:p>
          <a:endParaRPr lang="ru-RU"/>
        </a:p>
      </dgm:t>
    </dgm:pt>
    <dgm:pt modelId="{9EA5C217-6FF1-4257-B9E6-ACA425278D19}">
      <dgm:prSet custT="1"/>
      <dgm:spPr/>
      <dgm:t>
        <a:bodyPr/>
        <a:lstStyle/>
        <a:p>
          <a:pPr marL="216000" marR="0" indent="0" algn="l" defTabSz="914400" eaLnBrk="1" fontAlgn="auto" latinLnBrk="0" hangingPunct="1">
            <a:lnSpc>
              <a:spcPct val="90000"/>
            </a:lnSpc>
            <a:spcBef>
              <a:spcPts val="6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/>
        </a:p>
        <a:p>
          <a:pPr marL="72000" marR="0" indent="0" algn="l" defTabSz="914400" eaLnBrk="1" fontAlgn="auto" latinLnBrk="0" hangingPunct="1">
            <a:lnSpc>
              <a:spcPct val="90000"/>
            </a:lnSpc>
            <a:spcBef>
              <a:spcPts val="6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Диссеминированный туберкулез легких</a:t>
          </a:r>
        </a:p>
        <a:p>
          <a:pPr marL="72000" marR="0" indent="0" algn="l" defTabSz="311150" eaLnBrk="1" fontAlgn="auto" latinLnBrk="0" hangingPunct="1">
            <a:lnSpc>
              <a:spcPct val="90000"/>
            </a:lnSpc>
            <a:spcBef>
              <a:spcPts val="6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Очаговый туберкулез легких</a:t>
          </a:r>
        </a:p>
        <a:p>
          <a:pPr marL="72000" marR="0" indent="0" algn="l" defTabSz="311150" eaLnBrk="1" fontAlgn="auto" latinLnBrk="0" hangingPunct="1">
            <a:lnSpc>
              <a:spcPct val="90000"/>
            </a:lnSpc>
            <a:spcBef>
              <a:spcPts val="6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Инфильтративный туберкулез легких</a:t>
          </a:r>
        </a:p>
        <a:p>
          <a:pPr marL="72000" marR="0" indent="0" algn="l" defTabSz="311150" eaLnBrk="1" fontAlgn="auto" latinLnBrk="0" hangingPunct="1">
            <a:lnSpc>
              <a:spcPct val="90000"/>
            </a:lnSpc>
            <a:spcBef>
              <a:spcPts val="6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Казеозная пневмония</a:t>
          </a:r>
        </a:p>
        <a:p>
          <a:pPr algn="l" defTabSz="311150">
            <a:lnSpc>
              <a:spcPct val="90000"/>
            </a:lnSpc>
            <a:spcBef>
              <a:spcPts val="0"/>
            </a:spcBef>
            <a:spcAft>
              <a:spcPts val="0"/>
            </a:spcAft>
          </a:pPr>
          <a:endParaRPr lang="ru-RU" sz="900" dirty="0"/>
        </a:p>
      </dgm:t>
    </dgm:pt>
    <dgm:pt modelId="{67951563-09A3-42CE-A2C7-1FBD1A508766}" type="parTrans" cxnId="{96CF0FE9-31ED-4AB0-9C62-38E2C13697E9}">
      <dgm:prSet/>
      <dgm:spPr/>
      <dgm:t>
        <a:bodyPr/>
        <a:lstStyle/>
        <a:p>
          <a:endParaRPr lang="ru-RU"/>
        </a:p>
      </dgm:t>
    </dgm:pt>
    <dgm:pt modelId="{7D8D614F-7172-4917-8E40-E905F01973F2}" type="sibTrans" cxnId="{96CF0FE9-31ED-4AB0-9C62-38E2C13697E9}">
      <dgm:prSet/>
      <dgm:spPr/>
      <dgm:t>
        <a:bodyPr/>
        <a:lstStyle/>
        <a:p>
          <a:endParaRPr lang="ru-RU"/>
        </a:p>
      </dgm:t>
    </dgm:pt>
    <dgm:pt modelId="{D3925A3A-B439-48B4-83E2-25E75E89DC22}">
      <dgm:prSet custT="1"/>
      <dgm:spPr/>
      <dgm:t>
        <a:bodyPr/>
        <a:lstStyle/>
        <a:p>
          <a:pPr marL="72000" indent="0" algn="l">
            <a:spcAft>
              <a:spcPts val="0"/>
            </a:spcAft>
            <a:buSzPct val="125000"/>
            <a:buNone/>
          </a:pPr>
          <a:r>
            <a:rPr lang="ru-RU" sz="2000" b="1" dirty="0" err="1" smtClean="0"/>
            <a:t>Туберкулема</a:t>
          </a:r>
          <a:r>
            <a:rPr lang="ru-RU" sz="2000" b="1" dirty="0" smtClean="0"/>
            <a:t> легких</a:t>
          </a:r>
        </a:p>
        <a:p>
          <a:pPr marL="72000" indent="0" algn="l">
            <a:spcAft>
              <a:spcPts val="0"/>
            </a:spcAft>
            <a:buSzPct val="125000"/>
            <a:buNone/>
          </a:pPr>
          <a:r>
            <a:rPr lang="ru-RU" sz="2000" b="1" dirty="0" smtClean="0"/>
            <a:t>Кавернозный туберкулез легких</a:t>
          </a:r>
        </a:p>
        <a:p>
          <a:pPr marL="72000" indent="0" algn="l">
            <a:spcAft>
              <a:spcPts val="0"/>
            </a:spcAft>
            <a:buSzPct val="125000"/>
            <a:buNone/>
          </a:pPr>
          <a:r>
            <a:rPr lang="ru-RU" sz="2000" b="1" dirty="0" smtClean="0"/>
            <a:t>Фиброзно-кавернозный туберкулез легких</a:t>
          </a:r>
        </a:p>
        <a:p>
          <a:pPr marL="72000" indent="0" algn="l">
            <a:spcAft>
              <a:spcPts val="0"/>
            </a:spcAft>
            <a:buSzPct val="125000"/>
            <a:buNone/>
          </a:pPr>
          <a:r>
            <a:rPr lang="ru-RU" sz="2000" b="1" dirty="0" err="1" smtClean="0"/>
            <a:t>Цирротический</a:t>
          </a:r>
          <a:r>
            <a:rPr lang="ru-RU" sz="2000" b="1" dirty="0" smtClean="0"/>
            <a:t> туберкулез легких</a:t>
          </a:r>
        </a:p>
      </dgm:t>
    </dgm:pt>
    <dgm:pt modelId="{AD5D23E6-EE00-4B4C-867A-6CBCE197BDD8}" type="parTrans" cxnId="{5732A867-7F55-48F1-8378-BEE720740FDE}">
      <dgm:prSet/>
      <dgm:spPr/>
      <dgm:t>
        <a:bodyPr/>
        <a:lstStyle/>
        <a:p>
          <a:endParaRPr lang="ru-RU"/>
        </a:p>
      </dgm:t>
    </dgm:pt>
    <dgm:pt modelId="{4E848504-09D2-4B0C-A95C-D7022429038B}" type="sibTrans" cxnId="{5732A867-7F55-48F1-8378-BEE720740FDE}">
      <dgm:prSet/>
      <dgm:spPr/>
      <dgm:t>
        <a:bodyPr/>
        <a:lstStyle/>
        <a:p>
          <a:endParaRPr lang="ru-RU"/>
        </a:p>
      </dgm:t>
    </dgm:pt>
    <dgm:pt modelId="{34425B46-9895-4ECC-8C29-7E9287A00B22}">
      <dgm:prSet custT="1"/>
      <dgm:spPr/>
      <dgm:t>
        <a:bodyPr/>
        <a:lstStyle/>
        <a:p>
          <a:pPr marL="216000" marR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dirty="0" smtClean="0"/>
        </a:p>
        <a:p>
          <a:pPr marL="72000" marR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Туберкулез бронхов, трахеи, верхних дыхательных путей (носа, полости рта, глотки) и др. </a:t>
          </a:r>
        </a:p>
        <a:p>
          <a:pPr marL="72000" marR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Туберкулез органов дыхания, комбинированный с пылевыми профессиональными заболеваниями легких</a:t>
          </a:r>
        </a:p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/>
        </a:p>
      </dgm:t>
    </dgm:pt>
    <dgm:pt modelId="{4CB1A1A9-61F0-4568-8AE6-2834EBFAD460}" type="parTrans" cxnId="{8971522F-036F-4866-AB6D-1B9099005DD1}">
      <dgm:prSet/>
      <dgm:spPr/>
      <dgm:t>
        <a:bodyPr/>
        <a:lstStyle/>
        <a:p>
          <a:endParaRPr lang="ru-RU"/>
        </a:p>
      </dgm:t>
    </dgm:pt>
    <dgm:pt modelId="{DBE8AFD8-A324-4CDD-8381-A78BD2E2096B}" type="sibTrans" cxnId="{8971522F-036F-4866-AB6D-1B9099005DD1}">
      <dgm:prSet/>
      <dgm:spPr/>
      <dgm:t>
        <a:bodyPr/>
        <a:lstStyle/>
        <a:p>
          <a:endParaRPr lang="ru-RU"/>
        </a:p>
      </dgm:t>
    </dgm:pt>
    <dgm:pt modelId="{7005D008-2562-4DEE-B792-ECCFEDF9CA80}" type="pres">
      <dgm:prSet presAssocID="{3F1FBB2E-E0A0-4DDF-BE33-68EF3882E90B}" presName="linearFlow" presStyleCnt="0">
        <dgm:presLayoutVars>
          <dgm:dir/>
          <dgm:resizeHandles val="exact"/>
        </dgm:presLayoutVars>
      </dgm:prSet>
      <dgm:spPr/>
    </dgm:pt>
    <dgm:pt modelId="{5A483C31-ED2C-4BF0-B24E-AD3ECF8257F4}" type="pres">
      <dgm:prSet presAssocID="{A98DD82E-7E39-4E9B-B510-0A875CFE5460}" presName="composite" presStyleCnt="0"/>
      <dgm:spPr/>
    </dgm:pt>
    <dgm:pt modelId="{CA60AE50-585D-4F93-9C83-CFA303A97A81}" type="pres">
      <dgm:prSet presAssocID="{A98DD82E-7E39-4E9B-B510-0A875CFE5460}" presName="imgShp" presStyleLbl="fgImgPlace1" presStyleIdx="0" presStyleCnt="4" custScaleX="192923" custScaleY="186815" custLinFactX="-44973" custLinFactNeighborX="-100000" custLinFactNeighborY="7585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121E454A-4864-458F-9D6B-95D30DB912C7}" type="pres">
      <dgm:prSet presAssocID="{A98DD82E-7E39-4E9B-B510-0A875CFE5460}" presName="txShp" presStyleLbl="node1" presStyleIdx="0" presStyleCnt="4" custScaleX="114703" custScaleY="208475" custLinFactNeighborX="0" custLinFactNeighborY="-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D2FD0-4B3F-4755-B61A-896E36E46E0A}" type="pres">
      <dgm:prSet presAssocID="{10EE3FAF-5A43-45AF-BCF1-784D1C1DD750}" presName="spacing" presStyleCnt="0"/>
      <dgm:spPr/>
    </dgm:pt>
    <dgm:pt modelId="{D63703C5-0C8A-412E-AA4A-55DF65606128}" type="pres">
      <dgm:prSet presAssocID="{9EA5C217-6FF1-4257-B9E6-ACA425278D19}" presName="composite" presStyleCnt="0"/>
      <dgm:spPr/>
    </dgm:pt>
    <dgm:pt modelId="{6A1C75C4-7ABE-4767-82AF-17C7B13767BE}" type="pres">
      <dgm:prSet presAssocID="{9EA5C217-6FF1-4257-B9E6-ACA425278D19}" presName="imgShp" presStyleLbl="fgImgPlace1" presStyleIdx="1" presStyleCnt="4" custScaleX="203749" custScaleY="188186" custLinFactX="-55041" custLinFactNeighborX="-100000" custLinFactNeighborY="5592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BED8A5D6-CA2D-47A7-A0CD-5DEBB5E08941}" type="pres">
      <dgm:prSet presAssocID="{9EA5C217-6FF1-4257-B9E6-ACA425278D19}" presName="txShp" presStyleLbl="node1" presStyleIdx="1" presStyleCnt="4" custScaleX="114196" custScaleY="207907" custLinFactNeighborX="-573" custLinFactNeighborY="-9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29D88-2A5D-4064-AE49-AC1F97039B09}" type="pres">
      <dgm:prSet presAssocID="{7D8D614F-7172-4917-8E40-E905F01973F2}" presName="spacing" presStyleCnt="0"/>
      <dgm:spPr/>
    </dgm:pt>
    <dgm:pt modelId="{7B5263EA-918D-421B-819E-08AEDECA49C5}" type="pres">
      <dgm:prSet presAssocID="{D3925A3A-B439-48B4-83E2-25E75E89DC22}" presName="composite" presStyleCnt="0"/>
      <dgm:spPr/>
    </dgm:pt>
    <dgm:pt modelId="{3BFD52D5-1996-4D4C-BFDA-A46885634500}" type="pres">
      <dgm:prSet presAssocID="{D3925A3A-B439-48B4-83E2-25E75E89DC22}" presName="imgShp" presStyleLbl="fgImgPlace1" presStyleIdx="2" presStyleCnt="4" custScaleX="207889" custScaleY="190160" custLinFactX="-64522" custLinFactNeighborX="-100000" custLinFactNeighborY="-595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</dgm:spPr>
    </dgm:pt>
    <dgm:pt modelId="{E0ECAE87-EC8C-4798-99E4-4B83BC161DA5}" type="pres">
      <dgm:prSet presAssocID="{D3925A3A-B439-48B4-83E2-25E75E89DC22}" presName="txShp" presStyleLbl="node1" presStyleIdx="2" presStyleCnt="4" custScaleX="114042" custScaleY="220048" custLinFactNeighborX="-406" custLinFactNeighborY="-16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93CC9-AC2B-423D-9B08-FD44C725B09B}" type="pres">
      <dgm:prSet presAssocID="{4E848504-09D2-4B0C-A95C-D7022429038B}" presName="spacing" presStyleCnt="0"/>
      <dgm:spPr/>
    </dgm:pt>
    <dgm:pt modelId="{E0673A76-E206-4441-A462-062C8B726E73}" type="pres">
      <dgm:prSet presAssocID="{34425B46-9895-4ECC-8C29-7E9287A00B22}" presName="composite" presStyleCnt="0"/>
      <dgm:spPr/>
    </dgm:pt>
    <dgm:pt modelId="{698DCFA3-00D7-4F92-81C5-6600C059E2B4}" type="pres">
      <dgm:prSet presAssocID="{34425B46-9895-4ECC-8C29-7E9287A00B22}" presName="imgShp" presStyleLbl="fgImgPlace1" presStyleIdx="3" presStyleCnt="4" custScaleX="202950" custScaleY="187090" custLinFactX="-63384" custLinFactNeighborX="-100000" custLinFactNeighborY="-904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</dgm:spPr>
    </dgm:pt>
    <dgm:pt modelId="{494F6837-1584-4C65-8341-6888E93A7237}" type="pres">
      <dgm:prSet presAssocID="{34425B46-9895-4ECC-8C29-7E9287A00B22}" presName="txShp" presStyleLbl="node1" presStyleIdx="3" presStyleCnt="4" custScaleX="113235" custScaleY="203312" custLinFactNeighborX="-188" custLinFactNeighborY="-25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32A867-7F55-48F1-8378-BEE720740FDE}" srcId="{3F1FBB2E-E0A0-4DDF-BE33-68EF3882E90B}" destId="{D3925A3A-B439-48B4-83E2-25E75E89DC22}" srcOrd="2" destOrd="0" parTransId="{AD5D23E6-EE00-4B4C-867A-6CBCE197BDD8}" sibTransId="{4E848504-09D2-4B0C-A95C-D7022429038B}"/>
    <dgm:cxn modelId="{96CF0FE9-31ED-4AB0-9C62-38E2C13697E9}" srcId="{3F1FBB2E-E0A0-4DDF-BE33-68EF3882E90B}" destId="{9EA5C217-6FF1-4257-B9E6-ACA425278D19}" srcOrd="1" destOrd="0" parTransId="{67951563-09A3-42CE-A2C7-1FBD1A508766}" sibTransId="{7D8D614F-7172-4917-8E40-E905F01973F2}"/>
    <dgm:cxn modelId="{EB509A47-0835-4842-94C4-33E73814C5BA}" type="presOf" srcId="{3F1FBB2E-E0A0-4DDF-BE33-68EF3882E90B}" destId="{7005D008-2562-4DEE-B792-ECCFEDF9CA80}" srcOrd="0" destOrd="0" presId="urn:microsoft.com/office/officeart/2005/8/layout/vList3"/>
    <dgm:cxn modelId="{8971522F-036F-4866-AB6D-1B9099005DD1}" srcId="{3F1FBB2E-E0A0-4DDF-BE33-68EF3882E90B}" destId="{34425B46-9895-4ECC-8C29-7E9287A00B22}" srcOrd="3" destOrd="0" parTransId="{4CB1A1A9-61F0-4568-8AE6-2834EBFAD460}" sibTransId="{DBE8AFD8-A324-4CDD-8381-A78BD2E2096B}"/>
    <dgm:cxn modelId="{E2BF80D0-2E4B-4C29-9AC7-357A4AAF994D}" srcId="{3F1FBB2E-E0A0-4DDF-BE33-68EF3882E90B}" destId="{A98DD82E-7E39-4E9B-B510-0A875CFE5460}" srcOrd="0" destOrd="0" parTransId="{D303EBCF-993D-4715-A442-8BECD684E02F}" sibTransId="{10EE3FAF-5A43-45AF-BCF1-784D1C1DD750}"/>
    <dgm:cxn modelId="{D3629D03-0879-46A6-9109-FE21D8FD0B9E}" type="presOf" srcId="{9EA5C217-6FF1-4257-B9E6-ACA425278D19}" destId="{BED8A5D6-CA2D-47A7-A0CD-5DEBB5E08941}" srcOrd="0" destOrd="0" presId="urn:microsoft.com/office/officeart/2005/8/layout/vList3"/>
    <dgm:cxn modelId="{D736A99B-394E-443C-B2F0-BD26E621895B}" type="presOf" srcId="{A98DD82E-7E39-4E9B-B510-0A875CFE5460}" destId="{121E454A-4864-458F-9D6B-95D30DB912C7}" srcOrd="0" destOrd="0" presId="urn:microsoft.com/office/officeart/2005/8/layout/vList3"/>
    <dgm:cxn modelId="{9A09D067-B350-4DF8-B7A2-60E661C7F335}" type="presOf" srcId="{34425B46-9895-4ECC-8C29-7E9287A00B22}" destId="{494F6837-1584-4C65-8341-6888E93A7237}" srcOrd="0" destOrd="0" presId="urn:microsoft.com/office/officeart/2005/8/layout/vList3"/>
    <dgm:cxn modelId="{857582FB-0DA5-4784-AA1D-C60E86235150}" type="presOf" srcId="{D3925A3A-B439-48B4-83E2-25E75E89DC22}" destId="{E0ECAE87-EC8C-4798-99E4-4B83BC161DA5}" srcOrd="0" destOrd="0" presId="urn:microsoft.com/office/officeart/2005/8/layout/vList3"/>
    <dgm:cxn modelId="{A3BB867B-71C7-4F4E-9187-2E174580EDFA}" type="presParOf" srcId="{7005D008-2562-4DEE-B792-ECCFEDF9CA80}" destId="{5A483C31-ED2C-4BF0-B24E-AD3ECF8257F4}" srcOrd="0" destOrd="0" presId="urn:microsoft.com/office/officeart/2005/8/layout/vList3"/>
    <dgm:cxn modelId="{2BDED559-490E-4848-AE5C-823091B1FACF}" type="presParOf" srcId="{5A483C31-ED2C-4BF0-B24E-AD3ECF8257F4}" destId="{CA60AE50-585D-4F93-9C83-CFA303A97A81}" srcOrd="0" destOrd="0" presId="urn:microsoft.com/office/officeart/2005/8/layout/vList3"/>
    <dgm:cxn modelId="{5C796B3F-4E99-46F9-AB02-5DA892A02EF7}" type="presParOf" srcId="{5A483C31-ED2C-4BF0-B24E-AD3ECF8257F4}" destId="{121E454A-4864-458F-9D6B-95D30DB912C7}" srcOrd="1" destOrd="0" presId="urn:microsoft.com/office/officeart/2005/8/layout/vList3"/>
    <dgm:cxn modelId="{C04C1253-DDD8-4E64-A5A2-EB4CED541611}" type="presParOf" srcId="{7005D008-2562-4DEE-B792-ECCFEDF9CA80}" destId="{9D9D2FD0-4B3F-4755-B61A-896E36E46E0A}" srcOrd="1" destOrd="0" presId="urn:microsoft.com/office/officeart/2005/8/layout/vList3"/>
    <dgm:cxn modelId="{8B746E3B-2335-462A-AF56-87535196A5C9}" type="presParOf" srcId="{7005D008-2562-4DEE-B792-ECCFEDF9CA80}" destId="{D63703C5-0C8A-412E-AA4A-55DF65606128}" srcOrd="2" destOrd="0" presId="urn:microsoft.com/office/officeart/2005/8/layout/vList3"/>
    <dgm:cxn modelId="{3A372D09-3516-489C-B08E-4FB8C90192D1}" type="presParOf" srcId="{D63703C5-0C8A-412E-AA4A-55DF65606128}" destId="{6A1C75C4-7ABE-4767-82AF-17C7B13767BE}" srcOrd="0" destOrd="0" presId="urn:microsoft.com/office/officeart/2005/8/layout/vList3"/>
    <dgm:cxn modelId="{FC38151C-F6DC-421A-9E07-352C30B5CBC4}" type="presParOf" srcId="{D63703C5-0C8A-412E-AA4A-55DF65606128}" destId="{BED8A5D6-CA2D-47A7-A0CD-5DEBB5E08941}" srcOrd="1" destOrd="0" presId="urn:microsoft.com/office/officeart/2005/8/layout/vList3"/>
    <dgm:cxn modelId="{4AE7D3FD-C197-4F78-85D7-5650BB1DA4E5}" type="presParOf" srcId="{7005D008-2562-4DEE-B792-ECCFEDF9CA80}" destId="{76229D88-2A5D-4064-AE49-AC1F97039B09}" srcOrd="3" destOrd="0" presId="urn:microsoft.com/office/officeart/2005/8/layout/vList3"/>
    <dgm:cxn modelId="{3FAF5711-F694-4164-A8A3-F364E749B946}" type="presParOf" srcId="{7005D008-2562-4DEE-B792-ECCFEDF9CA80}" destId="{7B5263EA-918D-421B-819E-08AEDECA49C5}" srcOrd="4" destOrd="0" presId="urn:microsoft.com/office/officeart/2005/8/layout/vList3"/>
    <dgm:cxn modelId="{F7778CAA-298C-45C8-A50F-0689E632B205}" type="presParOf" srcId="{7B5263EA-918D-421B-819E-08AEDECA49C5}" destId="{3BFD52D5-1996-4D4C-BFDA-A46885634500}" srcOrd="0" destOrd="0" presId="urn:microsoft.com/office/officeart/2005/8/layout/vList3"/>
    <dgm:cxn modelId="{50067B0C-1F98-4E95-8EF0-52B29F10F32F}" type="presParOf" srcId="{7B5263EA-918D-421B-819E-08AEDECA49C5}" destId="{E0ECAE87-EC8C-4798-99E4-4B83BC161DA5}" srcOrd="1" destOrd="0" presId="urn:microsoft.com/office/officeart/2005/8/layout/vList3"/>
    <dgm:cxn modelId="{9D4E2CBE-3008-4B17-92C9-0450EF72619C}" type="presParOf" srcId="{7005D008-2562-4DEE-B792-ECCFEDF9CA80}" destId="{63593CC9-AC2B-423D-9B08-FD44C725B09B}" srcOrd="5" destOrd="0" presId="urn:microsoft.com/office/officeart/2005/8/layout/vList3"/>
    <dgm:cxn modelId="{E58B7BA3-08CC-42E1-BBD1-346EAB64BAEF}" type="presParOf" srcId="{7005D008-2562-4DEE-B792-ECCFEDF9CA80}" destId="{E0673A76-E206-4441-A462-062C8B726E73}" srcOrd="6" destOrd="0" presId="urn:microsoft.com/office/officeart/2005/8/layout/vList3"/>
    <dgm:cxn modelId="{36F6242D-01D6-4CDE-965D-4B43BF018817}" type="presParOf" srcId="{E0673A76-E206-4441-A462-062C8B726E73}" destId="{698DCFA3-00D7-4F92-81C5-6600C059E2B4}" srcOrd="0" destOrd="0" presId="urn:microsoft.com/office/officeart/2005/8/layout/vList3"/>
    <dgm:cxn modelId="{B920D125-F149-470C-AF51-84988A98A801}" type="presParOf" srcId="{E0673A76-E206-4441-A462-062C8B726E73}" destId="{494F6837-1584-4C65-8341-6888E93A723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A751FC-2762-467E-8638-341328CB5EE1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AE1406-54C6-46AB-8BE0-B981F942B75F}">
      <dgm:prSet phldrT="[Текст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200" b="1" dirty="0">
            <a:solidFill>
              <a:schemeClr val="tx1">
                <a:lumMod val="95000"/>
              </a:schemeClr>
            </a:solidFill>
          </a:endParaRPr>
        </a:p>
      </dgm:t>
    </dgm:pt>
    <dgm:pt modelId="{5033C205-655E-457C-957E-70B693B9EE70}" type="parTrans" cxnId="{B1690BFE-2ADE-47A5-8359-D5ED875FC582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7E69250F-AF4C-4ADF-89DE-D844EA907DA6}" type="sibTrans" cxnId="{B1690BFE-2ADE-47A5-8359-D5ED875FC582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FB0F1F9C-A011-4FB4-A3B0-76E598CF7446}">
      <dgm:prSet phldrT="[Текст]" custT="1"/>
      <dgm:spPr>
        <a:solidFill>
          <a:schemeClr val="accent1">
            <a:lumMod val="75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pPr marL="0" marR="0" indent="0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FFFF00"/>
              </a:solidFill>
            </a:rPr>
            <a:t>5. Поражение </a:t>
          </a:r>
          <a:r>
            <a:rPr lang="ru-RU" sz="1400" b="1" dirty="0" err="1" smtClean="0">
              <a:solidFill>
                <a:srgbClr val="FFFF00"/>
              </a:solidFill>
            </a:rPr>
            <a:t>лимфатичес</a:t>
          </a:r>
          <a:r>
            <a:rPr lang="ru-RU" sz="1400" b="1" dirty="0" smtClean="0">
              <a:solidFill>
                <a:srgbClr val="FFFF00"/>
              </a:solidFill>
            </a:rPr>
            <a:t>-ких узлов</a:t>
          </a:r>
        </a:p>
      </dgm:t>
    </dgm:pt>
    <dgm:pt modelId="{9D7EAC26-9A2D-462D-8553-38D3667804DA}" type="parTrans" cxnId="{A6271DA7-A476-42A5-A544-579F13782F48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A650F6CE-EBE0-4E4D-B824-63CE22EDEB31}" type="sibTrans" cxnId="{A6271DA7-A476-42A5-A544-579F13782F48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F73405A0-9D7A-4EE0-8A90-362F02AE7F0B}">
      <dgm:prSet phldrT="[Текст]" custT="1"/>
      <dgm:spPr>
        <a:solidFill>
          <a:schemeClr val="tx2">
            <a:lumMod val="50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FFFF00"/>
              </a:solidFill>
            </a:rPr>
            <a:t>2. Развитие</a:t>
          </a:r>
        </a:p>
        <a:p>
          <a:r>
            <a:rPr lang="ru-RU" sz="1400" b="1" dirty="0" smtClean="0">
              <a:solidFill>
                <a:srgbClr val="FFFF00"/>
              </a:solidFill>
            </a:rPr>
            <a:t>заболевания в период </a:t>
          </a:r>
          <a:r>
            <a:rPr lang="ru-RU" sz="1400" b="1" dirty="0" err="1" smtClean="0">
              <a:solidFill>
                <a:srgbClr val="FFFF00"/>
              </a:solidFill>
            </a:rPr>
            <a:t>инфицирова-ния</a:t>
          </a:r>
          <a:endParaRPr lang="ru-RU" sz="1400" b="1" dirty="0">
            <a:solidFill>
              <a:srgbClr val="FFFF00"/>
            </a:solidFill>
          </a:endParaRPr>
        </a:p>
      </dgm:t>
    </dgm:pt>
    <dgm:pt modelId="{0A31489D-1A99-4F80-B6CB-CF5836164633}" type="parTrans" cxnId="{07C06C40-1DC6-4916-8001-A37D6AB93735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D220F251-2810-47AD-8491-2EC3ECD9316A}" type="sibTrans" cxnId="{07C06C40-1DC6-4916-8001-A37D6AB93735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F306B864-41F2-4A56-8B13-26613DE11AE5}">
      <dgm:prSet phldrT="[Текст]" custT="1"/>
      <dgm:spPr>
        <a:solidFill>
          <a:schemeClr val="tx2">
            <a:lumMod val="50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pPr marL="0" marR="0" indent="0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FFFF00"/>
              </a:solidFill>
            </a:rPr>
            <a:t>3. Болеют дети, подростки, взрослые в молодом возрасте</a:t>
          </a:r>
          <a:endParaRPr lang="ru-RU" sz="1400" b="1" dirty="0">
            <a:solidFill>
              <a:srgbClr val="FFFF00"/>
            </a:solidFill>
          </a:endParaRPr>
        </a:p>
      </dgm:t>
    </dgm:pt>
    <dgm:pt modelId="{F02E626E-AF29-473F-919F-479B7948032A}" type="parTrans" cxnId="{7C75A2AB-80A5-4008-886D-62AD35189EC0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9BAFDE93-DF5B-4369-AE1A-D21130885BC4}" type="sibTrans" cxnId="{7C75A2AB-80A5-4008-886D-62AD35189EC0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83FD3785-6FC6-45A5-BACC-4D5EFAD9EB93}">
      <dgm:prSet custT="1"/>
      <dgm:spPr>
        <a:solidFill>
          <a:schemeClr val="tx2">
            <a:lumMod val="50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FFFF00"/>
              </a:solidFill>
            </a:rPr>
            <a:t>6. </a:t>
          </a:r>
          <a:r>
            <a:rPr lang="ru-RU" sz="1400" b="1" dirty="0" err="1" smtClean="0">
              <a:solidFill>
                <a:srgbClr val="FFFF00"/>
              </a:solidFill>
            </a:rPr>
            <a:t>Гиперсенси-билизация</a:t>
          </a:r>
          <a:r>
            <a:rPr lang="ru-RU" sz="1400" b="1" dirty="0" smtClean="0">
              <a:solidFill>
                <a:srgbClr val="FFFF00"/>
              </a:solidFill>
            </a:rPr>
            <a:t> организма к МБТ</a:t>
          </a:r>
        </a:p>
      </dgm:t>
    </dgm:pt>
    <dgm:pt modelId="{D77FE3A6-20AD-497A-B404-2CC9AF486F08}" type="parTrans" cxnId="{784C626C-B21E-4229-84BA-4F056DE41201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A3B2BEF9-F5CF-4165-919C-D290DF9CFD79}" type="sibTrans" cxnId="{784C626C-B21E-4229-84BA-4F056DE41201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2A04FB5F-FFA4-4739-946D-4FFE4ED8C404}">
      <dgm:prSet custT="1"/>
      <dgm:spPr>
        <a:solidFill>
          <a:schemeClr val="tx2">
            <a:lumMod val="50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FFFF00"/>
              </a:solidFill>
            </a:rPr>
            <a:t>7. Развитие </a:t>
          </a:r>
          <a:r>
            <a:rPr lang="ru-RU" sz="1400" b="1" dirty="0" err="1" smtClean="0">
              <a:solidFill>
                <a:srgbClr val="FFFF00"/>
              </a:solidFill>
            </a:rPr>
            <a:t>аллергичес</a:t>
          </a:r>
          <a:r>
            <a:rPr lang="ru-RU" sz="1400" b="1" dirty="0" smtClean="0">
              <a:solidFill>
                <a:srgbClr val="FFFF00"/>
              </a:solidFill>
            </a:rPr>
            <a:t>-ких реакции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rgbClr val="FFFF00"/>
            </a:solidFill>
          </a:endParaRPr>
        </a:p>
      </dgm:t>
    </dgm:pt>
    <dgm:pt modelId="{9784443C-1A61-4D3D-BB61-FA3A2D512E9A}" type="parTrans" cxnId="{12B1DE3D-CFA2-4DA6-8D5F-32FBABB19E79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009789D2-3F39-40DB-8FB6-C970729DAC3F}" type="sibTrans" cxnId="{12B1DE3D-CFA2-4DA6-8D5F-32FBABB19E79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0609A432-1A86-4370-893D-7909E481027A}">
      <dgm:prSet custT="1"/>
      <dgm:spPr>
        <a:solidFill>
          <a:schemeClr val="tx2">
            <a:lumMod val="50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FFFF00"/>
              </a:solidFill>
            </a:rPr>
            <a:t>9. </a:t>
          </a:r>
          <a:r>
            <a:rPr lang="ru-RU" sz="1400" b="1" dirty="0" err="1" smtClean="0">
              <a:solidFill>
                <a:srgbClr val="FFFF00"/>
              </a:solidFill>
            </a:rPr>
            <a:t>Параспе-цифические</a:t>
          </a:r>
          <a:r>
            <a:rPr lang="ru-RU" sz="1400" b="1" dirty="0" smtClean="0">
              <a:solidFill>
                <a:srgbClr val="FFFF00"/>
              </a:solidFill>
            </a:rPr>
            <a:t> реакции (</a:t>
          </a:r>
          <a:r>
            <a:rPr lang="ru-RU" sz="1400" b="1" dirty="0" err="1" smtClean="0">
              <a:solidFill>
                <a:srgbClr val="FFFF00"/>
              </a:solidFill>
            </a:rPr>
            <a:t>васкулиты</a:t>
          </a:r>
          <a:r>
            <a:rPr lang="ru-RU" sz="1400" b="1" dirty="0" smtClean="0">
              <a:solidFill>
                <a:srgbClr val="FFFF00"/>
              </a:solidFill>
            </a:rPr>
            <a:t>, артриты, </a:t>
          </a:r>
          <a:r>
            <a:rPr lang="ru-RU" sz="1400" b="1" dirty="0" err="1" smtClean="0">
              <a:solidFill>
                <a:srgbClr val="FFFF00"/>
              </a:solidFill>
            </a:rPr>
            <a:t>серозиты</a:t>
          </a:r>
          <a:r>
            <a:rPr lang="ru-RU" sz="1400" b="1" dirty="0" smtClean="0">
              <a:solidFill>
                <a:srgbClr val="FFFF00"/>
              </a:solidFill>
            </a:rPr>
            <a:t> и др.</a:t>
          </a:r>
          <a:endParaRPr lang="ru-RU" sz="1350" b="1" dirty="0">
            <a:solidFill>
              <a:srgbClr val="FFFF00"/>
            </a:solidFill>
          </a:endParaRPr>
        </a:p>
      </dgm:t>
    </dgm:pt>
    <dgm:pt modelId="{4D6B13D9-4224-4312-B234-944627B7EBA8}" type="parTrans" cxnId="{68EB7208-E26D-4434-8FC1-DDFA23F83AD2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4F3F305C-F9A2-4D29-9031-A19CDBF11A46}" type="sibTrans" cxnId="{68EB7208-E26D-4434-8FC1-DDFA23F83AD2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B1FBD568-4FDB-4AF7-AF96-1EDFFC01BD67}">
      <dgm:prSet custT="1"/>
      <dgm:spPr>
        <a:solidFill>
          <a:schemeClr val="tx2">
            <a:lumMod val="50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FFFF00"/>
              </a:solidFill>
            </a:rPr>
            <a:t>8. </a:t>
          </a:r>
          <a:r>
            <a:rPr lang="ru-RU" sz="1400" b="1" dirty="0" err="1" smtClean="0">
              <a:solidFill>
                <a:srgbClr val="FFFF00"/>
              </a:solidFill>
            </a:rPr>
            <a:t>Преоблада-ние</a:t>
          </a:r>
          <a:r>
            <a:rPr lang="ru-RU" sz="1400" b="1" dirty="0" smtClean="0">
              <a:solidFill>
                <a:srgbClr val="FFFF00"/>
              </a:solidFill>
            </a:rPr>
            <a:t> экссудативно-</a:t>
          </a:r>
          <a:r>
            <a:rPr lang="ru-RU" sz="1400" b="1" dirty="0" err="1" smtClean="0">
              <a:solidFill>
                <a:srgbClr val="FFFF00"/>
              </a:solidFill>
            </a:rPr>
            <a:t>некротичес</a:t>
          </a:r>
          <a:r>
            <a:rPr lang="ru-RU" sz="1400" b="1" dirty="0" smtClean="0">
              <a:solidFill>
                <a:srgbClr val="FFFF00"/>
              </a:solidFill>
            </a:rPr>
            <a:t>-ких реакций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rgbClr val="FFFF00"/>
            </a:solidFill>
          </a:endParaRPr>
        </a:p>
      </dgm:t>
    </dgm:pt>
    <dgm:pt modelId="{20069E9A-13D2-44EE-86AE-06015CFCD015}" type="parTrans" cxnId="{FB66A0E4-25F3-406A-995F-30FD3154856E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002B1C99-C7F4-4212-9CB1-EB3D60F99D00}" type="sibTrans" cxnId="{FB66A0E4-25F3-406A-995F-30FD3154856E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1596B7D5-EC59-4161-86D3-3D4E035AC806}">
      <dgm:prSet custT="1"/>
      <dgm:spPr>
        <a:solidFill>
          <a:schemeClr val="tx2">
            <a:lumMod val="50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r>
            <a:rPr lang="ru-RU" sz="1400" b="1" dirty="0" smtClean="0">
              <a:solidFill>
                <a:srgbClr val="FFFF00"/>
              </a:solidFill>
            </a:rPr>
            <a:t>11. Возможно спонтанное </a:t>
          </a:r>
          <a:r>
            <a:rPr lang="ru-RU" sz="1400" b="1" dirty="0" err="1" smtClean="0">
              <a:solidFill>
                <a:srgbClr val="FFFF00"/>
              </a:solidFill>
            </a:rPr>
            <a:t>выздоровле-ние</a:t>
          </a:r>
          <a:endParaRPr lang="ru-RU" sz="1400" b="1" dirty="0">
            <a:solidFill>
              <a:srgbClr val="FFFF00"/>
            </a:solidFill>
          </a:endParaRPr>
        </a:p>
      </dgm:t>
    </dgm:pt>
    <dgm:pt modelId="{387A9293-172E-4AE1-857C-4A838A2B8A2F}" type="parTrans" cxnId="{82D67E51-FC69-499B-A943-A9B67FDE64BB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28A223FA-11C8-4608-ADC7-86E0B47D7279}" type="sibTrans" cxnId="{82D67E51-FC69-499B-A943-A9B67FDE64BB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13FD347A-0A29-4A0F-B95F-E2425C91988C}">
      <dgm:prSet custT="1"/>
      <dgm:spPr>
        <a:solidFill>
          <a:schemeClr val="tx2">
            <a:lumMod val="50000"/>
          </a:schemeClr>
        </a:solidFill>
        <a:ln w="28575">
          <a:solidFill>
            <a:srgbClr val="C00000"/>
          </a:solidFill>
        </a:ln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400" b="1" dirty="0" smtClean="0">
              <a:solidFill>
                <a:srgbClr val="FFFF00"/>
              </a:solidFill>
            </a:rPr>
            <a:t>1. 1% всех больных с впервые выявленным туберкулезом</a:t>
          </a:r>
          <a:endParaRPr lang="ru-RU" sz="1400" b="1" dirty="0">
            <a:solidFill>
              <a:srgbClr val="FFFF00"/>
            </a:solidFill>
          </a:endParaRPr>
        </a:p>
      </dgm:t>
    </dgm:pt>
    <dgm:pt modelId="{FDC0302B-B452-4C50-87DF-2247CA25C971}" type="parTrans" cxnId="{D74CE604-C104-4557-B443-5430FDA118FC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B9958012-4B1F-4133-936F-29BFE493D65E}" type="sibTrans" cxnId="{D74CE604-C104-4557-B443-5430FDA118FC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C40794BE-1359-4790-8C22-96FD1915D69F}">
      <dgm:prSet phldrT="[Текст]" custT="1"/>
      <dgm:spPr>
        <a:solidFill>
          <a:schemeClr val="accent1">
            <a:lumMod val="75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pPr marL="0" marR="0" indent="0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FFFF00"/>
              </a:solidFill>
            </a:rPr>
            <a:t>4. Вираж </a:t>
          </a:r>
          <a:r>
            <a:rPr lang="ru-RU" sz="1400" b="1" dirty="0" err="1" smtClean="0">
              <a:solidFill>
                <a:srgbClr val="FFFF00"/>
              </a:solidFill>
            </a:rPr>
            <a:t>туберкулино-вых</a:t>
          </a:r>
          <a:r>
            <a:rPr lang="ru-RU" sz="1400" b="1" dirty="0" smtClean="0">
              <a:solidFill>
                <a:srgbClr val="FFFF00"/>
              </a:solidFill>
            </a:rPr>
            <a:t> реакций</a:t>
          </a:r>
        </a:p>
      </dgm:t>
    </dgm:pt>
    <dgm:pt modelId="{430FFFDA-C198-48FB-A007-F8B652E8C184}" type="sibTrans" cxnId="{48923A2A-EEA4-4C3D-A150-A22F4D2D5C7B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365CABB8-3850-4567-85CE-0F058B9435F3}" type="parTrans" cxnId="{48923A2A-EEA4-4C3D-A150-A22F4D2D5C7B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D894D044-2D83-48F4-B1E2-DDB15A95E0AB}">
      <dgm:prSet custT="1"/>
      <dgm:spPr>
        <a:solidFill>
          <a:schemeClr val="tx2">
            <a:lumMod val="50000"/>
          </a:schemeClr>
        </a:solidFill>
        <a:ln w="28575">
          <a:solidFill>
            <a:srgbClr val="C000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FFFF00"/>
              </a:solidFill>
            </a:rPr>
            <a:t>10. Склонность к гематогенной и </a:t>
          </a:r>
          <a:r>
            <a:rPr lang="ru-RU" sz="1400" b="1" dirty="0" err="1" smtClean="0">
              <a:solidFill>
                <a:srgbClr val="FFFF00"/>
              </a:solidFill>
            </a:rPr>
            <a:t>лимфогенной</a:t>
          </a:r>
          <a:r>
            <a:rPr lang="ru-RU" sz="1400" b="1" dirty="0" smtClean="0">
              <a:solidFill>
                <a:srgbClr val="FFFF00"/>
              </a:solidFill>
            </a:rPr>
            <a:t> диссеминации</a:t>
          </a:r>
          <a:endParaRPr lang="ru-RU" sz="1400" b="1" dirty="0">
            <a:solidFill>
              <a:srgbClr val="FFFF00"/>
            </a:solidFill>
          </a:endParaRPr>
        </a:p>
      </dgm:t>
    </dgm:pt>
    <dgm:pt modelId="{9B96BA8B-814D-487A-86C8-7F36E24CB3F4}" type="sibTrans" cxnId="{CF03514D-675B-4785-8D84-C619944AF9A6}">
      <dgm:prSet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F5A392F7-8565-4389-9AD6-4909D1A15A11}" type="parTrans" cxnId="{CF03514D-675B-4785-8D84-C619944AF9A6}">
      <dgm:prSet custT="1"/>
      <dgm:spPr/>
      <dgm:t>
        <a:bodyPr/>
        <a:lstStyle/>
        <a:p>
          <a:endParaRPr lang="ru-RU" sz="1400" b="1">
            <a:solidFill>
              <a:srgbClr val="FFFF00"/>
            </a:solidFill>
          </a:endParaRPr>
        </a:p>
      </dgm:t>
    </dgm:pt>
    <dgm:pt modelId="{B8789743-CFA0-41F5-8F6E-6DC4005B2261}" type="pres">
      <dgm:prSet presAssocID="{17A751FC-2762-467E-8638-341328CB5EE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0E6395-A91D-4C61-9AFC-8E3F2E6BF1CF}" type="pres">
      <dgm:prSet presAssocID="{42AE1406-54C6-46AB-8BE0-B981F942B75F}" presName="centerShape" presStyleLbl="node0" presStyleIdx="0" presStyleCnt="1" custScaleX="300681" custScaleY="285647"/>
      <dgm:spPr/>
      <dgm:t>
        <a:bodyPr/>
        <a:lstStyle/>
        <a:p>
          <a:endParaRPr lang="ru-RU"/>
        </a:p>
      </dgm:t>
    </dgm:pt>
    <dgm:pt modelId="{0D5C1701-739B-41F1-ADED-D6E7719618B5}" type="pres">
      <dgm:prSet presAssocID="{365CABB8-3850-4567-85CE-0F058B9435F3}" presName="Name9" presStyleLbl="parChTrans1D2" presStyleIdx="0" presStyleCnt="11"/>
      <dgm:spPr/>
      <dgm:t>
        <a:bodyPr/>
        <a:lstStyle/>
        <a:p>
          <a:endParaRPr lang="ru-RU"/>
        </a:p>
      </dgm:t>
    </dgm:pt>
    <dgm:pt modelId="{3EED325A-3E50-42ED-AE73-F05379273A23}" type="pres">
      <dgm:prSet presAssocID="{365CABB8-3850-4567-85CE-0F058B9435F3}" presName="connTx" presStyleLbl="parChTrans1D2" presStyleIdx="0" presStyleCnt="11"/>
      <dgm:spPr/>
      <dgm:t>
        <a:bodyPr/>
        <a:lstStyle/>
        <a:p>
          <a:endParaRPr lang="ru-RU"/>
        </a:p>
      </dgm:t>
    </dgm:pt>
    <dgm:pt modelId="{D18D6475-153F-4EB9-8B0B-8BF5A534586E}" type="pres">
      <dgm:prSet presAssocID="{C40794BE-1359-4790-8C22-96FD1915D69F}" presName="node" presStyleLbl="node1" presStyleIdx="0" presStyleCnt="11" custScaleX="131727" custScaleY="122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C225B-E0B7-46A8-908B-2F46E8257370}" type="pres">
      <dgm:prSet presAssocID="{9D7EAC26-9A2D-462D-8553-38D3667804DA}" presName="Name9" presStyleLbl="parChTrans1D2" presStyleIdx="1" presStyleCnt="11"/>
      <dgm:spPr/>
      <dgm:t>
        <a:bodyPr/>
        <a:lstStyle/>
        <a:p>
          <a:endParaRPr lang="ru-RU"/>
        </a:p>
      </dgm:t>
    </dgm:pt>
    <dgm:pt modelId="{7ACA53E1-4EE7-4248-BB3D-CF53A4121C6C}" type="pres">
      <dgm:prSet presAssocID="{9D7EAC26-9A2D-462D-8553-38D3667804DA}" presName="connTx" presStyleLbl="parChTrans1D2" presStyleIdx="1" presStyleCnt="11"/>
      <dgm:spPr/>
      <dgm:t>
        <a:bodyPr/>
        <a:lstStyle/>
        <a:p>
          <a:endParaRPr lang="ru-RU"/>
        </a:p>
      </dgm:t>
    </dgm:pt>
    <dgm:pt modelId="{238DC838-F049-47A6-8A04-7968F8D1C36A}" type="pres">
      <dgm:prSet presAssocID="{FB0F1F9C-A011-4FB4-A3B0-76E598CF7446}" presName="node" presStyleLbl="node1" presStyleIdx="1" presStyleCnt="11" custScaleX="131727" custScaleY="122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81E3C-42D8-4207-8C98-4525B58A8908}" type="pres">
      <dgm:prSet presAssocID="{D77FE3A6-20AD-497A-B404-2CC9AF486F08}" presName="Name9" presStyleLbl="parChTrans1D2" presStyleIdx="2" presStyleCnt="11"/>
      <dgm:spPr/>
      <dgm:t>
        <a:bodyPr/>
        <a:lstStyle/>
        <a:p>
          <a:endParaRPr lang="ru-RU"/>
        </a:p>
      </dgm:t>
    </dgm:pt>
    <dgm:pt modelId="{49D696BC-B817-4110-85B7-AB1E557F2666}" type="pres">
      <dgm:prSet presAssocID="{D77FE3A6-20AD-497A-B404-2CC9AF486F08}" presName="connTx" presStyleLbl="parChTrans1D2" presStyleIdx="2" presStyleCnt="11"/>
      <dgm:spPr/>
      <dgm:t>
        <a:bodyPr/>
        <a:lstStyle/>
        <a:p>
          <a:endParaRPr lang="ru-RU"/>
        </a:p>
      </dgm:t>
    </dgm:pt>
    <dgm:pt modelId="{77F72FEE-588F-45DB-8017-E7B8E1A1253B}" type="pres">
      <dgm:prSet presAssocID="{83FD3785-6FC6-45A5-BACC-4D5EFAD9EB93}" presName="node" presStyleLbl="node1" presStyleIdx="2" presStyleCnt="11" custScaleX="131727" custScaleY="122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98705-6866-4FC2-AF84-EBDE3CC1F9E9}" type="pres">
      <dgm:prSet presAssocID="{9784443C-1A61-4D3D-BB61-FA3A2D512E9A}" presName="Name9" presStyleLbl="parChTrans1D2" presStyleIdx="3" presStyleCnt="11"/>
      <dgm:spPr/>
      <dgm:t>
        <a:bodyPr/>
        <a:lstStyle/>
        <a:p>
          <a:endParaRPr lang="ru-RU"/>
        </a:p>
      </dgm:t>
    </dgm:pt>
    <dgm:pt modelId="{B8792DC0-E62C-4299-8193-C36E0AF41690}" type="pres">
      <dgm:prSet presAssocID="{9784443C-1A61-4D3D-BB61-FA3A2D512E9A}" presName="connTx" presStyleLbl="parChTrans1D2" presStyleIdx="3" presStyleCnt="11"/>
      <dgm:spPr/>
      <dgm:t>
        <a:bodyPr/>
        <a:lstStyle/>
        <a:p>
          <a:endParaRPr lang="ru-RU"/>
        </a:p>
      </dgm:t>
    </dgm:pt>
    <dgm:pt modelId="{D327AB47-1D6D-4A6C-BD0D-15EF645E2EA4}" type="pres">
      <dgm:prSet presAssocID="{2A04FB5F-FFA4-4739-946D-4FFE4ED8C404}" presName="node" presStyleLbl="node1" presStyleIdx="3" presStyleCnt="11" custScaleX="135307" custScaleY="122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DF2C5-C55A-4B39-A6C8-667A4E930348}" type="pres">
      <dgm:prSet presAssocID="{20069E9A-13D2-44EE-86AE-06015CFCD015}" presName="Name9" presStyleLbl="parChTrans1D2" presStyleIdx="4" presStyleCnt="11"/>
      <dgm:spPr/>
      <dgm:t>
        <a:bodyPr/>
        <a:lstStyle/>
        <a:p>
          <a:endParaRPr lang="ru-RU"/>
        </a:p>
      </dgm:t>
    </dgm:pt>
    <dgm:pt modelId="{136FDA9C-10DE-4FDD-9FEA-65858AC9F4C9}" type="pres">
      <dgm:prSet presAssocID="{20069E9A-13D2-44EE-86AE-06015CFCD015}" presName="connTx" presStyleLbl="parChTrans1D2" presStyleIdx="4" presStyleCnt="11"/>
      <dgm:spPr/>
      <dgm:t>
        <a:bodyPr/>
        <a:lstStyle/>
        <a:p>
          <a:endParaRPr lang="ru-RU"/>
        </a:p>
      </dgm:t>
    </dgm:pt>
    <dgm:pt modelId="{DEAF52F5-30FD-492D-AB96-6B435FEC23D9}" type="pres">
      <dgm:prSet presAssocID="{B1FBD568-4FDB-4AF7-AF96-1EDFFC01BD67}" presName="node" presStyleLbl="node1" presStyleIdx="4" presStyleCnt="11" custScaleX="135307" custScaleY="126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9DA66-98F9-4D1C-8E2B-5F1AEA977D96}" type="pres">
      <dgm:prSet presAssocID="{4D6B13D9-4224-4312-B234-944627B7EBA8}" presName="Name9" presStyleLbl="parChTrans1D2" presStyleIdx="5" presStyleCnt="11"/>
      <dgm:spPr/>
      <dgm:t>
        <a:bodyPr/>
        <a:lstStyle/>
        <a:p>
          <a:endParaRPr lang="ru-RU"/>
        </a:p>
      </dgm:t>
    </dgm:pt>
    <dgm:pt modelId="{93124837-B6A9-43E4-8112-6870403BEB48}" type="pres">
      <dgm:prSet presAssocID="{4D6B13D9-4224-4312-B234-944627B7EBA8}" presName="connTx" presStyleLbl="parChTrans1D2" presStyleIdx="5" presStyleCnt="11"/>
      <dgm:spPr/>
      <dgm:t>
        <a:bodyPr/>
        <a:lstStyle/>
        <a:p>
          <a:endParaRPr lang="ru-RU"/>
        </a:p>
      </dgm:t>
    </dgm:pt>
    <dgm:pt modelId="{1BB58615-B760-4F9B-ADD2-BD39C929CF86}" type="pres">
      <dgm:prSet presAssocID="{0609A432-1A86-4370-893D-7909E481027A}" presName="node" presStyleLbl="node1" presStyleIdx="5" presStyleCnt="11" custScaleX="135307" custScaleY="126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91933-0175-4536-A070-74A3DC238FF2}" type="pres">
      <dgm:prSet presAssocID="{F5A392F7-8565-4389-9AD6-4909D1A15A11}" presName="Name9" presStyleLbl="parChTrans1D2" presStyleIdx="6" presStyleCnt="11"/>
      <dgm:spPr/>
      <dgm:t>
        <a:bodyPr/>
        <a:lstStyle/>
        <a:p>
          <a:endParaRPr lang="ru-RU"/>
        </a:p>
      </dgm:t>
    </dgm:pt>
    <dgm:pt modelId="{A6448AB6-80E6-4D52-AE77-DC415B559A07}" type="pres">
      <dgm:prSet presAssocID="{F5A392F7-8565-4389-9AD6-4909D1A15A11}" presName="connTx" presStyleLbl="parChTrans1D2" presStyleIdx="6" presStyleCnt="11"/>
      <dgm:spPr/>
      <dgm:t>
        <a:bodyPr/>
        <a:lstStyle/>
        <a:p>
          <a:endParaRPr lang="ru-RU"/>
        </a:p>
      </dgm:t>
    </dgm:pt>
    <dgm:pt modelId="{6567EA78-9518-4896-80CC-6150E68CEE3D}" type="pres">
      <dgm:prSet presAssocID="{D894D044-2D83-48F4-B1E2-DDB15A95E0AB}" presName="node" presStyleLbl="node1" presStyleIdx="6" presStyleCnt="11" custScaleX="138313" custScaleY="126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923D8-A85C-4750-8779-83C298A3F1C8}" type="pres">
      <dgm:prSet presAssocID="{387A9293-172E-4AE1-857C-4A838A2B8A2F}" presName="Name9" presStyleLbl="parChTrans1D2" presStyleIdx="7" presStyleCnt="11"/>
      <dgm:spPr/>
      <dgm:t>
        <a:bodyPr/>
        <a:lstStyle/>
        <a:p>
          <a:endParaRPr lang="ru-RU"/>
        </a:p>
      </dgm:t>
    </dgm:pt>
    <dgm:pt modelId="{BA5D29FB-CC9A-4790-8C13-4AF62770204C}" type="pres">
      <dgm:prSet presAssocID="{387A9293-172E-4AE1-857C-4A838A2B8A2F}" presName="connTx" presStyleLbl="parChTrans1D2" presStyleIdx="7" presStyleCnt="11"/>
      <dgm:spPr/>
      <dgm:t>
        <a:bodyPr/>
        <a:lstStyle/>
        <a:p>
          <a:endParaRPr lang="ru-RU"/>
        </a:p>
      </dgm:t>
    </dgm:pt>
    <dgm:pt modelId="{E91E541F-AC24-4EC7-A02D-631AB66452E4}" type="pres">
      <dgm:prSet presAssocID="{1596B7D5-EC59-4161-86D3-3D4E035AC806}" presName="node" presStyleLbl="node1" presStyleIdx="7" presStyleCnt="11" custScaleX="135307" custScaleY="126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2B80C-3739-4C48-AF99-D3BD5F042209}" type="pres">
      <dgm:prSet presAssocID="{FDC0302B-B452-4C50-87DF-2247CA25C971}" presName="Name9" presStyleLbl="parChTrans1D2" presStyleIdx="8" presStyleCnt="11"/>
      <dgm:spPr/>
      <dgm:t>
        <a:bodyPr/>
        <a:lstStyle/>
        <a:p>
          <a:endParaRPr lang="ru-RU"/>
        </a:p>
      </dgm:t>
    </dgm:pt>
    <dgm:pt modelId="{C2C69E35-AC9E-40A5-A0EE-169CE1849D1F}" type="pres">
      <dgm:prSet presAssocID="{FDC0302B-B452-4C50-87DF-2247CA25C971}" presName="connTx" presStyleLbl="parChTrans1D2" presStyleIdx="8" presStyleCnt="11"/>
      <dgm:spPr/>
      <dgm:t>
        <a:bodyPr/>
        <a:lstStyle/>
        <a:p>
          <a:endParaRPr lang="ru-RU"/>
        </a:p>
      </dgm:t>
    </dgm:pt>
    <dgm:pt modelId="{83A9C3DE-774B-4003-8806-1ED2C7CA328E}" type="pres">
      <dgm:prSet presAssocID="{13FD347A-0A29-4A0F-B95F-E2425C91988C}" presName="node" presStyleLbl="node1" presStyleIdx="8" presStyleCnt="11" custScaleX="135307" custScaleY="126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92082-D3A4-4AB8-B93E-37417043E575}" type="pres">
      <dgm:prSet presAssocID="{0A31489D-1A99-4F80-B6CB-CF5836164633}" presName="Name9" presStyleLbl="parChTrans1D2" presStyleIdx="9" presStyleCnt="11"/>
      <dgm:spPr/>
      <dgm:t>
        <a:bodyPr/>
        <a:lstStyle/>
        <a:p>
          <a:endParaRPr lang="ru-RU"/>
        </a:p>
      </dgm:t>
    </dgm:pt>
    <dgm:pt modelId="{EA6E4A53-D4B9-4135-9C01-7D26AE89404E}" type="pres">
      <dgm:prSet presAssocID="{0A31489D-1A99-4F80-B6CB-CF5836164633}" presName="connTx" presStyleLbl="parChTrans1D2" presStyleIdx="9" presStyleCnt="11"/>
      <dgm:spPr/>
      <dgm:t>
        <a:bodyPr/>
        <a:lstStyle/>
        <a:p>
          <a:endParaRPr lang="ru-RU"/>
        </a:p>
      </dgm:t>
    </dgm:pt>
    <dgm:pt modelId="{191876E2-E84D-4B61-AAD1-57F37415A543}" type="pres">
      <dgm:prSet presAssocID="{F73405A0-9D7A-4EE0-8A90-362F02AE7F0B}" presName="node" presStyleLbl="node1" presStyleIdx="9" presStyleCnt="11" custScaleX="131727" custScaleY="122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CD0B9-46AD-4CC5-9F55-7359F5EDE7F8}" type="pres">
      <dgm:prSet presAssocID="{F02E626E-AF29-473F-919F-479B7948032A}" presName="Name9" presStyleLbl="parChTrans1D2" presStyleIdx="10" presStyleCnt="11"/>
      <dgm:spPr/>
      <dgm:t>
        <a:bodyPr/>
        <a:lstStyle/>
        <a:p>
          <a:endParaRPr lang="ru-RU"/>
        </a:p>
      </dgm:t>
    </dgm:pt>
    <dgm:pt modelId="{6E3FA6E9-77AF-4B52-9A04-D2C130E97984}" type="pres">
      <dgm:prSet presAssocID="{F02E626E-AF29-473F-919F-479B7948032A}" presName="connTx" presStyleLbl="parChTrans1D2" presStyleIdx="10" presStyleCnt="11"/>
      <dgm:spPr/>
      <dgm:t>
        <a:bodyPr/>
        <a:lstStyle/>
        <a:p>
          <a:endParaRPr lang="ru-RU"/>
        </a:p>
      </dgm:t>
    </dgm:pt>
    <dgm:pt modelId="{E4B87BFA-F149-4474-93D7-229F937A6833}" type="pres">
      <dgm:prSet presAssocID="{F306B864-41F2-4A56-8B13-26613DE11AE5}" presName="node" presStyleLbl="node1" presStyleIdx="10" presStyleCnt="11" custScaleX="131727" custScaleY="122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2439B7-9B4E-4181-910C-14AC6783522F}" type="presOf" srcId="{9D7EAC26-9A2D-462D-8553-38D3667804DA}" destId="{7ACA53E1-4EE7-4248-BB3D-CF53A4121C6C}" srcOrd="1" destOrd="0" presId="urn:microsoft.com/office/officeart/2005/8/layout/radial1"/>
    <dgm:cxn modelId="{1BDE0911-0AF0-414E-A6B6-B057288A4E52}" type="presOf" srcId="{20069E9A-13D2-44EE-86AE-06015CFCD015}" destId="{06FDF2C5-C55A-4B39-A6C8-667A4E930348}" srcOrd="0" destOrd="0" presId="urn:microsoft.com/office/officeart/2005/8/layout/radial1"/>
    <dgm:cxn modelId="{07C06C40-1DC6-4916-8001-A37D6AB93735}" srcId="{42AE1406-54C6-46AB-8BE0-B981F942B75F}" destId="{F73405A0-9D7A-4EE0-8A90-362F02AE7F0B}" srcOrd="9" destOrd="0" parTransId="{0A31489D-1A99-4F80-B6CB-CF5836164633}" sibTransId="{D220F251-2810-47AD-8491-2EC3ECD9316A}"/>
    <dgm:cxn modelId="{E02773C6-10A8-4C8B-A527-35FA3D8661EE}" type="presOf" srcId="{F02E626E-AF29-473F-919F-479B7948032A}" destId="{A88CD0B9-46AD-4CC5-9F55-7359F5EDE7F8}" srcOrd="0" destOrd="0" presId="urn:microsoft.com/office/officeart/2005/8/layout/radial1"/>
    <dgm:cxn modelId="{D154B335-90D1-4FA3-9DDE-CA6AB8EAB765}" type="presOf" srcId="{365CABB8-3850-4567-85CE-0F058B9435F3}" destId="{3EED325A-3E50-42ED-AE73-F05379273A23}" srcOrd="1" destOrd="0" presId="urn:microsoft.com/office/officeart/2005/8/layout/radial1"/>
    <dgm:cxn modelId="{D74CE604-C104-4557-B443-5430FDA118FC}" srcId="{42AE1406-54C6-46AB-8BE0-B981F942B75F}" destId="{13FD347A-0A29-4A0F-B95F-E2425C91988C}" srcOrd="8" destOrd="0" parTransId="{FDC0302B-B452-4C50-87DF-2247CA25C971}" sibTransId="{B9958012-4B1F-4133-936F-29BFE493D65E}"/>
    <dgm:cxn modelId="{12B1DE3D-CFA2-4DA6-8D5F-32FBABB19E79}" srcId="{42AE1406-54C6-46AB-8BE0-B981F942B75F}" destId="{2A04FB5F-FFA4-4739-946D-4FFE4ED8C404}" srcOrd="3" destOrd="0" parTransId="{9784443C-1A61-4D3D-BB61-FA3A2D512E9A}" sibTransId="{009789D2-3F39-40DB-8FB6-C970729DAC3F}"/>
    <dgm:cxn modelId="{8F083ECA-4D17-4767-9F62-1762405B9FAE}" type="presOf" srcId="{9784443C-1A61-4D3D-BB61-FA3A2D512E9A}" destId="{97298705-6866-4FC2-AF84-EBDE3CC1F9E9}" srcOrd="0" destOrd="0" presId="urn:microsoft.com/office/officeart/2005/8/layout/radial1"/>
    <dgm:cxn modelId="{48923A2A-EEA4-4C3D-A150-A22F4D2D5C7B}" srcId="{42AE1406-54C6-46AB-8BE0-B981F942B75F}" destId="{C40794BE-1359-4790-8C22-96FD1915D69F}" srcOrd="0" destOrd="0" parTransId="{365CABB8-3850-4567-85CE-0F058B9435F3}" sibTransId="{430FFFDA-C198-48FB-A007-F8B652E8C184}"/>
    <dgm:cxn modelId="{D2E8DBFE-7CAB-47CC-9693-9DA04A638F48}" type="presOf" srcId="{D77FE3A6-20AD-497A-B404-2CC9AF486F08}" destId="{49D696BC-B817-4110-85B7-AB1E557F2666}" srcOrd="1" destOrd="0" presId="urn:microsoft.com/office/officeart/2005/8/layout/radial1"/>
    <dgm:cxn modelId="{18EA0A22-ABD9-47BB-A496-5FD6A8CABABF}" type="presOf" srcId="{F306B864-41F2-4A56-8B13-26613DE11AE5}" destId="{E4B87BFA-F149-4474-93D7-229F937A6833}" srcOrd="0" destOrd="0" presId="urn:microsoft.com/office/officeart/2005/8/layout/radial1"/>
    <dgm:cxn modelId="{D42CCFDD-2ED1-48D8-930F-E16DC4D31828}" type="presOf" srcId="{13FD347A-0A29-4A0F-B95F-E2425C91988C}" destId="{83A9C3DE-774B-4003-8806-1ED2C7CA328E}" srcOrd="0" destOrd="0" presId="urn:microsoft.com/office/officeart/2005/8/layout/radial1"/>
    <dgm:cxn modelId="{838F6461-FA09-40F6-9E32-B98E6FECCBD0}" type="presOf" srcId="{4D6B13D9-4224-4312-B234-944627B7EBA8}" destId="{93124837-B6A9-43E4-8112-6870403BEB48}" srcOrd="1" destOrd="0" presId="urn:microsoft.com/office/officeart/2005/8/layout/radial1"/>
    <dgm:cxn modelId="{87C39337-4E9A-4624-B117-311BBB8CE231}" type="presOf" srcId="{387A9293-172E-4AE1-857C-4A838A2B8A2F}" destId="{303923D8-A85C-4750-8779-83C298A3F1C8}" srcOrd="0" destOrd="0" presId="urn:microsoft.com/office/officeart/2005/8/layout/radial1"/>
    <dgm:cxn modelId="{CF03514D-675B-4785-8D84-C619944AF9A6}" srcId="{42AE1406-54C6-46AB-8BE0-B981F942B75F}" destId="{D894D044-2D83-48F4-B1E2-DDB15A95E0AB}" srcOrd="6" destOrd="0" parTransId="{F5A392F7-8565-4389-9AD6-4909D1A15A11}" sibTransId="{9B96BA8B-814D-487A-86C8-7F36E24CB3F4}"/>
    <dgm:cxn modelId="{D6409916-09BF-4A32-A573-E7A3058F1B9F}" type="presOf" srcId="{C40794BE-1359-4790-8C22-96FD1915D69F}" destId="{D18D6475-153F-4EB9-8B0B-8BF5A534586E}" srcOrd="0" destOrd="0" presId="urn:microsoft.com/office/officeart/2005/8/layout/radial1"/>
    <dgm:cxn modelId="{99D656AD-A2F1-45EB-A420-F08FBBEA9AA0}" type="presOf" srcId="{1596B7D5-EC59-4161-86D3-3D4E035AC806}" destId="{E91E541F-AC24-4EC7-A02D-631AB66452E4}" srcOrd="0" destOrd="0" presId="urn:microsoft.com/office/officeart/2005/8/layout/radial1"/>
    <dgm:cxn modelId="{77A67932-CCBB-4E04-8EEE-74FE78C99350}" type="presOf" srcId="{20069E9A-13D2-44EE-86AE-06015CFCD015}" destId="{136FDA9C-10DE-4FDD-9FEA-65858AC9F4C9}" srcOrd="1" destOrd="0" presId="urn:microsoft.com/office/officeart/2005/8/layout/radial1"/>
    <dgm:cxn modelId="{FB66A0E4-25F3-406A-995F-30FD3154856E}" srcId="{42AE1406-54C6-46AB-8BE0-B981F942B75F}" destId="{B1FBD568-4FDB-4AF7-AF96-1EDFFC01BD67}" srcOrd="4" destOrd="0" parTransId="{20069E9A-13D2-44EE-86AE-06015CFCD015}" sibTransId="{002B1C99-C7F4-4212-9CB1-EB3D60F99D00}"/>
    <dgm:cxn modelId="{0BB63D92-3B75-41F6-852F-4914F7C9047F}" type="presOf" srcId="{2A04FB5F-FFA4-4739-946D-4FFE4ED8C404}" destId="{D327AB47-1D6D-4A6C-BD0D-15EF645E2EA4}" srcOrd="0" destOrd="0" presId="urn:microsoft.com/office/officeart/2005/8/layout/radial1"/>
    <dgm:cxn modelId="{B0427144-40FE-4C7D-8CAC-5A1E91B50477}" type="presOf" srcId="{FDC0302B-B452-4C50-87DF-2247CA25C971}" destId="{53C2B80C-3739-4C48-AF99-D3BD5F042209}" srcOrd="0" destOrd="0" presId="urn:microsoft.com/office/officeart/2005/8/layout/radial1"/>
    <dgm:cxn modelId="{B1690BFE-2ADE-47A5-8359-D5ED875FC582}" srcId="{17A751FC-2762-467E-8638-341328CB5EE1}" destId="{42AE1406-54C6-46AB-8BE0-B981F942B75F}" srcOrd="0" destOrd="0" parTransId="{5033C205-655E-457C-957E-70B693B9EE70}" sibTransId="{7E69250F-AF4C-4ADF-89DE-D844EA907DA6}"/>
    <dgm:cxn modelId="{8D57FCA0-877C-4EC4-88C1-51C2C0FACB92}" type="presOf" srcId="{FDC0302B-B452-4C50-87DF-2247CA25C971}" destId="{C2C69E35-AC9E-40A5-A0EE-169CE1849D1F}" srcOrd="1" destOrd="0" presId="urn:microsoft.com/office/officeart/2005/8/layout/radial1"/>
    <dgm:cxn modelId="{BA48207B-D395-41B2-9739-E545D8F126D9}" type="presOf" srcId="{387A9293-172E-4AE1-857C-4A838A2B8A2F}" destId="{BA5D29FB-CC9A-4790-8C13-4AF62770204C}" srcOrd="1" destOrd="0" presId="urn:microsoft.com/office/officeart/2005/8/layout/radial1"/>
    <dgm:cxn modelId="{A6271DA7-A476-42A5-A544-579F13782F48}" srcId="{42AE1406-54C6-46AB-8BE0-B981F942B75F}" destId="{FB0F1F9C-A011-4FB4-A3B0-76E598CF7446}" srcOrd="1" destOrd="0" parTransId="{9D7EAC26-9A2D-462D-8553-38D3667804DA}" sibTransId="{A650F6CE-EBE0-4E4D-B824-63CE22EDEB31}"/>
    <dgm:cxn modelId="{82D67E51-FC69-499B-A943-A9B67FDE64BB}" srcId="{42AE1406-54C6-46AB-8BE0-B981F942B75F}" destId="{1596B7D5-EC59-4161-86D3-3D4E035AC806}" srcOrd="7" destOrd="0" parTransId="{387A9293-172E-4AE1-857C-4A838A2B8A2F}" sibTransId="{28A223FA-11C8-4608-ADC7-86E0B47D7279}"/>
    <dgm:cxn modelId="{45A933FF-7852-4EC4-984F-824FF05C2963}" type="presOf" srcId="{F5A392F7-8565-4389-9AD6-4909D1A15A11}" destId="{C0391933-0175-4536-A070-74A3DC238FF2}" srcOrd="0" destOrd="0" presId="urn:microsoft.com/office/officeart/2005/8/layout/radial1"/>
    <dgm:cxn modelId="{99F37C50-5EFD-4C76-A196-B05804DA399D}" type="presOf" srcId="{4D6B13D9-4224-4312-B234-944627B7EBA8}" destId="{B0C9DA66-98F9-4D1C-8E2B-5F1AEA977D96}" srcOrd="0" destOrd="0" presId="urn:microsoft.com/office/officeart/2005/8/layout/radial1"/>
    <dgm:cxn modelId="{68EB7208-E26D-4434-8FC1-DDFA23F83AD2}" srcId="{42AE1406-54C6-46AB-8BE0-B981F942B75F}" destId="{0609A432-1A86-4370-893D-7909E481027A}" srcOrd="5" destOrd="0" parTransId="{4D6B13D9-4224-4312-B234-944627B7EBA8}" sibTransId="{4F3F305C-F9A2-4D29-9031-A19CDBF11A46}"/>
    <dgm:cxn modelId="{DEDC2AE1-8BA9-4645-862F-5DD5A40E126A}" type="presOf" srcId="{F02E626E-AF29-473F-919F-479B7948032A}" destId="{6E3FA6E9-77AF-4B52-9A04-D2C130E97984}" srcOrd="1" destOrd="0" presId="urn:microsoft.com/office/officeart/2005/8/layout/radial1"/>
    <dgm:cxn modelId="{E77766E9-EC6D-4B8B-B855-AB476AD06986}" type="presOf" srcId="{F73405A0-9D7A-4EE0-8A90-362F02AE7F0B}" destId="{191876E2-E84D-4B61-AAD1-57F37415A543}" srcOrd="0" destOrd="0" presId="urn:microsoft.com/office/officeart/2005/8/layout/radial1"/>
    <dgm:cxn modelId="{85E4EF3A-272F-4BC5-B41B-4B36B0990706}" type="presOf" srcId="{83FD3785-6FC6-45A5-BACC-4D5EFAD9EB93}" destId="{77F72FEE-588F-45DB-8017-E7B8E1A1253B}" srcOrd="0" destOrd="0" presId="urn:microsoft.com/office/officeart/2005/8/layout/radial1"/>
    <dgm:cxn modelId="{03808EC1-4EFF-4544-B007-9C6A32F95366}" type="presOf" srcId="{365CABB8-3850-4567-85CE-0F058B9435F3}" destId="{0D5C1701-739B-41F1-ADED-D6E7719618B5}" srcOrd="0" destOrd="0" presId="urn:microsoft.com/office/officeart/2005/8/layout/radial1"/>
    <dgm:cxn modelId="{5BB2EBFD-3E8F-4D4D-9CB2-E40314BD2F37}" type="presOf" srcId="{9784443C-1A61-4D3D-BB61-FA3A2D512E9A}" destId="{B8792DC0-E62C-4299-8193-C36E0AF41690}" srcOrd="1" destOrd="0" presId="urn:microsoft.com/office/officeart/2005/8/layout/radial1"/>
    <dgm:cxn modelId="{7C75A2AB-80A5-4008-886D-62AD35189EC0}" srcId="{42AE1406-54C6-46AB-8BE0-B981F942B75F}" destId="{F306B864-41F2-4A56-8B13-26613DE11AE5}" srcOrd="10" destOrd="0" parTransId="{F02E626E-AF29-473F-919F-479B7948032A}" sibTransId="{9BAFDE93-DF5B-4369-AE1A-D21130885BC4}"/>
    <dgm:cxn modelId="{1CB3C372-A14F-4DF0-809D-8C7F09808F44}" type="presOf" srcId="{0609A432-1A86-4370-893D-7909E481027A}" destId="{1BB58615-B760-4F9B-ADD2-BD39C929CF86}" srcOrd="0" destOrd="0" presId="urn:microsoft.com/office/officeart/2005/8/layout/radial1"/>
    <dgm:cxn modelId="{8FB3DA76-C315-4085-8D0C-82C376E24CE3}" type="presOf" srcId="{FB0F1F9C-A011-4FB4-A3B0-76E598CF7446}" destId="{238DC838-F049-47A6-8A04-7968F8D1C36A}" srcOrd="0" destOrd="0" presId="urn:microsoft.com/office/officeart/2005/8/layout/radial1"/>
    <dgm:cxn modelId="{3DBA2198-5325-4B83-A90E-5D4207F8EA9B}" type="presOf" srcId="{B1FBD568-4FDB-4AF7-AF96-1EDFFC01BD67}" destId="{DEAF52F5-30FD-492D-AB96-6B435FEC23D9}" srcOrd="0" destOrd="0" presId="urn:microsoft.com/office/officeart/2005/8/layout/radial1"/>
    <dgm:cxn modelId="{F9598264-A178-4199-84D5-40640645B674}" type="presOf" srcId="{D894D044-2D83-48F4-B1E2-DDB15A95E0AB}" destId="{6567EA78-9518-4896-80CC-6150E68CEE3D}" srcOrd="0" destOrd="0" presId="urn:microsoft.com/office/officeart/2005/8/layout/radial1"/>
    <dgm:cxn modelId="{AFB235D9-86E9-4DF7-991C-1226F4210909}" type="presOf" srcId="{0A31489D-1A99-4F80-B6CB-CF5836164633}" destId="{C5092082-D3A4-4AB8-B93E-37417043E575}" srcOrd="0" destOrd="0" presId="urn:microsoft.com/office/officeart/2005/8/layout/radial1"/>
    <dgm:cxn modelId="{784C626C-B21E-4229-84BA-4F056DE41201}" srcId="{42AE1406-54C6-46AB-8BE0-B981F942B75F}" destId="{83FD3785-6FC6-45A5-BACC-4D5EFAD9EB93}" srcOrd="2" destOrd="0" parTransId="{D77FE3A6-20AD-497A-B404-2CC9AF486F08}" sibTransId="{A3B2BEF9-F5CF-4165-919C-D290DF9CFD79}"/>
    <dgm:cxn modelId="{A7412718-BBF7-47CD-BCA6-5E4122562122}" type="presOf" srcId="{9D7EAC26-9A2D-462D-8553-38D3667804DA}" destId="{71EC225B-E0B7-46A8-908B-2F46E8257370}" srcOrd="0" destOrd="0" presId="urn:microsoft.com/office/officeart/2005/8/layout/radial1"/>
    <dgm:cxn modelId="{79839C48-7307-4A54-B877-250BC526C3E8}" type="presOf" srcId="{F5A392F7-8565-4389-9AD6-4909D1A15A11}" destId="{A6448AB6-80E6-4D52-AE77-DC415B559A07}" srcOrd="1" destOrd="0" presId="urn:microsoft.com/office/officeart/2005/8/layout/radial1"/>
    <dgm:cxn modelId="{CFD45F74-54B1-40DF-8A4B-49A90314929C}" type="presOf" srcId="{17A751FC-2762-467E-8638-341328CB5EE1}" destId="{B8789743-CFA0-41F5-8F6E-6DC4005B2261}" srcOrd="0" destOrd="0" presId="urn:microsoft.com/office/officeart/2005/8/layout/radial1"/>
    <dgm:cxn modelId="{B61D88F1-86AA-4476-935C-BDEC8CF00626}" type="presOf" srcId="{0A31489D-1A99-4F80-B6CB-CF5836164633}" destId="{EA6E4A53-D4B9-4135-9C01-7D26AE89404E}" srcOrd="1" destOrd="0" presId="urn:microsoft.com/office/officeart/2005/8/layout/radial1"/>
    <dgm:cxn modelId="{28413FE1-AF8A-4392-8FB2-C684A9809940}" type="presOf" srcId="{42AE1406-54C6-46AB-8BE0-B981F942B75F}" destId="{540E6395-A91D-4C61-9AFC-8E3F2E6BF1CF}" srcOrd="0" destOrd="0" presId="urn:microsoft.com/office/officeart/2005/8/layout/radial1"/>
    <dgm:cxn modelId="{AB11CB8E-980C-4FA6-A0C6-8ECADBA1DE78}" type="presOf" srcId="{D77FE3A6-20AD-497A-B404-2CC9AF486F08}" destId="{BF281E3C-42D8-4207-8C98-4525B58A8908}" srcOrd="0" destOrd="0" presId="urn:microsoft.com/office/officeart/2005/8/layout/radial1"/>
    <dgm:cxn modelId="{F11B27D9-5A31-430C-BD37-C0EDF60048BE}" type="presParOf" srcId="{B8789743-CFA0-41F5-8F6E-6DC4005B2261}" destId="{540E6395-A91D-4C61-9AFC-8E3F2E6BF1CF}" srcOrd="0" destOrd="0" presId="urn:microsoft.com/office/officeart/2005/8/layout/radial1"/>
    <dgm:cxn modelId="{D4BC0CF7-285C-450B-80D0-B85A914261CA}" type="presParOf" srcId="{B8789743-CFA0-41F5-8F6E-6DC4005B2261}" destId="{0D5C1701-739B-41F1-ADED-D6E7719618B5}" srcOrd="1" destOrd="0" presId="urn:microsoft.com/office/officeart/2005/8/layout/radial1"/>
    <dgm:cxn modelId="{7D871E6A-7C25-432D-97FE-E2468CAAE7F8}" type="presParOf" srcId="{0D5C1701-739B-41F1-ADED-D6E7719618B5}" destId="{3EED325A-3E50-42ED-AE73-F05379273A23}" srcOrd="0" destOrd="0" presId="urn:microsoft.com/office/officeart/2005/8/layout/radial1"/>
    <dgm:cxn modelId="{808B8FD1-9D7B-4F06-9459-A95E5EBA429F}" type="presParOf" srcId="{B8789743-CFA0-41F5-8F6E-6DC4005B2261}" destId="{D18D6475-153F-4EB9-8B0B-8BF5A534586E}" srcOrd="2" destOrd="0" presId="urn:microsoft.com/office/officeart/2005/8/layout/radial1"/>
    <dgm:cxn modelId="{9A39A166-C112-4854-80A9-1BE41C9CB3D2}" type="presParOf" srcId="{B8789743-CFA0-41F5-8F6E-6DC4005B2261}" destId="{71EC225B-E0B7-46A8-908B-2F46E8257370}" srcOrd="3" destOrd="0" presId="urn:microsoft.com/office/officeart/2005/8/layout/radial1"/>
    <dgm:cxn modelId="{E91CB6D6-06E8-4BD8-BA1D-710F2E043C34}" type="presParOf" srcId="{71EC225B-E0B7-46A8-908B-2F46E8257370}" destId="{7ACA53E1-4EE7-4248-BB3D-CF53A4121C6C}" srcOrd="0" destOrd="0" presId="urn:microsoft.com/office/officeart/2005/8/layout/radial1"/>
    <dgm:cxn modelId="{A364F2D3-049C-447F-BB52-D4E5FF6D0DE9}" type="presParOf" srcId="{B8789743-CFA0-41F5-8F6E-6DC4005B2261}" destId="{238DC838-F049-47A6-8A04-7968F8D1C36A}" srcOrd="4" destOrd="0" presId="urn:microsoft.com/office/officeart/2005/8/layout/radial1"/>
    <dgm:cxn modelId="{868011C0-B0FD-4489-B83B-251C2FC22CFE}" type="presParOf" srcId="{B8789743-CFA0-41F5-8F6E-6DC4005B2261}" destId="{BF281E3C-42D8-4207-8C98-4525B58A8908}" srcOrd="5" destOrd="0" presId="urn:microsoft.com/office/officeart/2005/8/layout/radial1"/>
    <dgm:cxn modelId="{9DA08FF3-33E6-4713-880A-5C015B269D95}" type="presParOf" srcId="{BF281E3C-42D8-4207-8C98-4525B58A8908}" destId="{49D696BC-B817-4110-85B7-AB1E557F2666}" srcOrd="0" destOrd="0" presId="urn:microsoft.com/office/officeart/2005/8/layout/radial1"/>
    <dgm:cxn modelId="{846D9A38-9A7E-43F2-BB74-93EBEC0275A2}" type="presParOf" srcId="{B8789743-CFA0-41F5-8F6E-6DC4005B2261}" destId="{77F72FEE-588F-45DB-8017-E7B8E1A1253B}" srcOrd="6" destOrd="0" presId="urn:microsoft.com/office/officeart/2005/8/layout/radial1"/>
    <dgm:cxn modelId="{03E3D9B1-69B0-4796-B437-CC72562BE4B3}" type="presParOf" srcId="{B8789743-CFA0-41F5-8F6E-6DC4005B2261}" destId="{97298705-6866-4FC2-AF84-EBDE3CC1F9E9}" srcOrd="7" destOrd="0" presId="urn:microsoft.com/office/officeart/2005/8/layout/radial1"/>
    <dgm:cxn modelId="{3CCDEF18-6999-4AF1-8970-C6CD25693AFA}" type="presParOf" srcId="{97298705-6866-4FC2-AF84-EBDE3CC1F9E9}" destId="{B8792DC0-E62C-4299-8193-C36E0AF41690}" srcOrd="0" destOrd="0" presId="urn:microsoft.com/office/officeart/2005/8/layout/radial1"/>
    <dgm:cxn modelId="{A3E52A63-FAAB-414E-AD57-3DDC6EA46544}" type="presParOf" srcId="{B8789743-CFA0-41F5-8F6E-6DC4005B2261}" destId="{D327AB47-1D6D-4A6C-BD0D-15EF645E2EA4}" srcOrd="8" destOrd="0" presId="urn:microsoft.com/office/officeart/2005/8/layout/radial1"/>
    <dgm:cxn modelId="{638597AC-8C4B-4550-883F-20D7A19E52FD}" type="presParOf" srcId="{B8789743-CFA0-41F5-8F6E-6DC4005B2261}" destId="{06FDF2C5-C55A-4B39-A6C8-667A4E930348}" srcOrd="9" destOrd="0" presId="urn:microsoft.com/office/officeart/2005/8/layout/radial1"/>
    <dgm:cxn modelId="{8110D385-2C9A-44E2-A953-B17C2DA98761}" type="presParOf" srcId="{06FDF2C5-C55A-4B39-A6C8-667A4E930348}" destId="{136FDA9C-10DE-4FDD-9FEA-65858AC9F4C9}" srcOrd="0" destOrd="0" presId="urn:microsoft.com/office/officeart/2005/8/layout/radial1"/>
    <dgm:cxn modelId="{BDDC8BD8-C0B7-42C3-ADE3-F51518D38D6A}" type="presParOf" srcId="{B8789743-CFA0-41F5-8F6E-6DC4005B2261}" destId="{DEAF52F5-30FD-492D-AB96-6B435FEC23D9}" srcOrd="10" destOrd="0" presId="urn:microsoft.com/office/officeart/2005/8/layout/radial1"/>
    <dgm:cxn modelId="{6E9F0F6C-DC92-4ABB-9EFE-F093181DA32C}" type="presParOf" srcId="{B8789743-CFA0-41F5-8F6E-6DC4005B2261}" destId="{B0C9DA66-98F9-4D1C-8E2B-5F1AEA977D96}" srcOrd="11" destOrd="0" presId="urn:microsoft.com/office/officeart/2005/8/layout/radial1"/>
    <dgm:cxn modelId="{3D2CB27B-A88C-471F-AC6A-2A3E37EB59B6}" type="presParOf" srcId="{B0C9DA66-98F9-4D1C-8E2B-5F1AEA977D96}" destId="{93124837-B6A9-43E4-8112-6870403BEB48}" srcOrd="0" destOrd="0" presId="urn:microsoft.com/office/officeart/2005/8/layout/radial1"/>
    <dgm:cxn modelId="{FFF0A816-5A48-4BDE-A75E-E3F6BD6E7D43}" type="presParOf" srcId="{B8789743-CFA0-41F5-8F6E-6DC4005B2261}" destId="{1BB58615-B760-4F9B-ADD2-BD39C929CF86}" srcOrd="12" destOrd="0" presId="urn:microsoft.com/office/officeart/2005/8/layout/radial1"/>
    <dgm:cxn modelId="{3C9160D7-0450-4F8C-9EF9-C83A30334CB9}" type="presParOf" srcId="{B8789743-CFA0-41F5-8F6E-6DC4005B2261}" destId="{C0391933-0175-4536-A070-74A3DC238FF2}" srcOrd="13" destOrd="0" presId="urn:microsoft.com/office/officeart/2005/8/layout/radial1"/>
    <dgm:cxn modelId="{52BE0410-67F9-4CC5-BDB8-33C11AFB28B6}" type="presParOf" srcId="{C0391933-0175-4536-A070-74A3DC238FF2}" destId="{A6448AB6-80E6-4D52-AE77-DC415B559A07}" srcOrd="0" destOrd="0" presId="urn:microsoft.com/office/officeart/2005/8/layout/radial1"/>
    <dgm:cxn modelId="{5C31797E-1E28-44FA-BB2A-508371555BAA}" type="presParOf" srcId="{B8789743-CFA0-41F5-8F6E-6DC4005B2261}" destId="{6567EA78-9518-4896-80CC-6150E68CEE3D}" srcOrd="14" destOrd="0" presId="urn:microsoft.com/office/officeart/2005/8/layout/radial1"/>
    <dgm:cxn modelId="{FF08CC41-F247-4E54-BF30-55C1F7A76D25}" type="presParOf" srcId="{B8789743-CFA0-41F5-8F6E-6DC4005B2261}" destId="{303923D8-A85C-4750-8779-83C298A3F1C8}" srcOrd="15" destOrd="0" presId="urn:microsoft.com/office/officeart/2005/8/layout/radial1"/>
    <dgm:cxn modelId="{BB985BA0-4849-44DA-9BFD-931D42E6F97E}" type="presParOf" srcId="{303923D8-A85C-4750-8779-83C298A3F1C8}" destId="{BA5D29FB-CC9A-4790-8C13-4AF62770204C}" srcOrd="0" destOrd="0" presId="urn:microsoft.com/office/officeart/2005/8/layout/radial1"/>
    <dgm:cxn modelId="{30268FD5-3245-4AAC-9652-30F593E5C227}" type="presParOf" srcId="{B8789743-CFA0-41F5-8F6E-6DC4005B2261}" destId="{E91E541F-AC24-4EC7-A02D-631AB66452E4}" srcOrd="16" destOrd="0" presId="urn:microsoft.com/office/officeart/2005/8/layout/radial1"/>
    <dgm:cxn modelId="{1470A970-A01C-4D49-9E26-706E3E37D8C9}" type="presParOf" srcId="{B8789743-CFA0-41F5-8F6E-6DC4005B2261}" destId="{53C2B80C-3739-4C48-AF99-D3BD5F042209}" srcOrd="17" destOrd="0" presId="urn:microsoft.com/office/officeart/2005/8/layout/radial1"/>
    <dgm:cxn modelId="{15582076-A186-429E-8F12-1C579AFC96F0}" type="presParOf" srcId="{53C2B80C-3739-4C48-AF99-D3BD5F042209}" destId="{C2C69E35-AC9E-40A5-A0EE-169CE1849D1F}" srcOrd="0" destOrd="0" presId="urn:microsoft.com/office/officeart/2005/8/layout/radial1"/>
    <dgm:cxn modelId="{0DFBC794-AA64-4F7A-AE16-AB886F4FBCAA}" type="presParOf" srcId="{B8789743-CFA0-41F5-8F6E-6DC4005B2261}" destId="{83A9C3DE-774B-4003-8806-1ED2C7CA328E}" srcOrd="18" destOrd="0" presId="urn:microsoft.com/office/officeart/2005/8/layout/radial1"/>
    <dgm:cxn modelId="{68E39866-BC3F-45BF-849F-58701A31671A}" type="presParOf" srcId="{B8789743-CFA0-41F5-8F6E-6DC4005B2261}" destId="{C5092082-D3A4-4AB8-B93E-37417043E575}" srcOrd="19" destOrd="0" presId="urn:microsoft.com/office/officeart/2005/8/layout/radial1"/>
    <dgm:cxn modelId="{8B9EAEC0-7454-40F7-BBFC-EA7017E81CFB}" type="presParOf" srcId="{C5092082-D3A4-4AB8-B93E-37417043E575}" destId="{EA6E4A53-D4B9-4135-9C01-7D26AE89404E}" srcOrd="0" destOrd="0" presId="urn:microsoft.com/office/officeart/2005/8/layout/radial1"/>
    <dgm:cxn modelId="{353336A4-C4B1-48AE-AD5E-DA99B2EF5863}" type="presParOf" srcId="{B8789743-CFA0-41F5-8F6E-6DC4005B2261}" destId="{191876E2-E84D-4B61-AAD1-57F37415A543}" srcOrd="20" destOrd="0" presId="urn:microsoft.com/office/officeart/2005/8/layout/radial1"/>
    <dgm:cxn modelId="{6947F7BD-39C9-4FC3-B594-A89AC6CE5C79}" type="presParOf" srcId="{B8789743-CFA0-41F5-8F6E-6DC4005B2261}" destId="{A88CD0B9-46AD-4CC5-9F55-7359F5EDE7F8}" srcOrd="21" destOrd="0" presId="urn:microsoft.com/office/officeart/2005/8/layout/radial1"/>
    <dgm:cxn modelId="{7D7944AF-4557-4778-B484-9A854F56E160}" type="presParOf" srcId="{A88CD0B9-46AD-4CC5-9F55-7359F5EDE7F8}" destId="{6E3FA6E9-77AF-4B52-9A04-D2C130E97984}" srcOrd="0" destOrd="0" presId="urn:microsoft.com/office/officeart/2005/8/layout/radial1"/>
    <dgm:cxn modelId="{2C6BE0DF-E6BF-4D77-BB28-494C62C04AE9}" type="presParOf" srcId="{B8789743-CFA0-41F5-8F6E-6DC4005B2261}" destId="{E4B87BFA-F149-4474-93D7-229F937A6833}" srcOrd="22" destOrd="0" presId="urn:microsoft.com/office/officeart/2005/8/layout/radial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CC1C1C-2999-4D20-8D99-8EC7CFFF811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89D247-CC00-414A-8F3E-B70C3E60469C}">
      <dgm:prSet phldrT="[Текст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200" dirty="0"/>
        </a:p>
      </dgm:t>
    </dgm:pt>
    <dgm:pt modelId="{4917E307-2AFE-4AD4-BDEB-48B9141DEF79}" type="parTrans" cxnId="{3984F9A5-BF14-4F6E-899B-9492E0A65338}">
      <dgm:prSet/>
      <dgm:spPr/>
      <dgm:t>
        <a:bodyPr/>
        <a:lstStyle/>
        <a:p>
          <a:endParaRPr lang="ru-RU"/>
        </a:p>
      </dgm:t>
    </dgm:pt>
    <dgm:pt modelId="{742F09B3-6222-45E0-AA8C-2417B87571E9}" type="sibTrans" cxnId="{3984F9A5-BF14-4F6E-899B-9492E0A65338}">
      <dgm:prSet/>
      <dgm:spPr/>
      <dgm:t>
        <a:bodyPr/>
        <a:lstStyle/>
        <a:p>
          <a:endParaRPr lang="ru-RU"/>
        </a:p>
      </dgm:t>
    </dgm:pt>
    <dgm:pt modelId="{7155B245-4A5D-4E4F-94A0-00C478E7ABFF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 marL="216000" algn="l"/>
          <a:r>
            <a:rPr lang="ru-RU" sz="2400" b="1" dirty="0" smtClean="0"/>
            <a:t>Затухание первичного туберкулеза и заживление очагов</a:t>
          </a:r>
          <a:endParaRPr lang="ru-RU" sz="2400" b="1" dirty="0"/>
        </a:p>
      </dgm:t>
    </dgm:pt>
    <dgm:pt modelId="{47E05B39-7A9B-4B8B-A493-63C1148EBB16}" type="parTrans" cxnId="{788FEBE2-EEF7-49C8-AE4C-99B74E35D729}">
      <dgm:prSet/>
      <dgm:spPr>
        <a:ln w="28575">
          <a:solidFill>
            <a:schemeClr val="tx1">
              <a:lumMod val="95000"/>
            </a:schemeClr>
          </a:solidFill>
        </a:ln>
      </dgm:spPr>
      <dgm:t>
        <a:bodyPr/>
        <a:lstStyle/>
        <a:p>
          <a:endParaRPr lang="ru-RU"/>
        </a:p>
      </dgm:t>
    </dgm:pt>
    <dgm:pt modelId="{FD708FC7-030A-4213-BBF3-0589D8D198E5}" type="sibTrans" cxnId="{788FEBE2-EEF7-49C8-AE4C-99B74E35D729}">
      <dgm:prSet/>
      <dgm:spPr/>
      <dgm:t>
        <a:bodyPr/>
        <a:lstStyle/>
        <a:p>
          <a:endParaRPr lang="ru-RU"/>
        </a:p>
      </dgm:t>
    </dgm:pt>
    <dgm:pt modelId="{66FA7481-B83E-43A8-9FEC-458C0A446C04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 marL="216000" algn="l"/>
          <a:r>
            <a:rPr lang="ru-RU" sz="2400" b="1" dirty="0" smtClean="0"/>
            <a:t>Прогрессирование первичного туберкулеза с генерализацией процесса</a:t>
          </a:r>
          <a:endParaRPr lang="ru-RU" sz="2400" b="1" dirty="0"/>
        </a:p>
      </dgm:t>
    </dgm:pt>
    <dgm:pt modelId="{CF4CEEE6-B3D6-4A49-B14E-286CF3858DD9}" type="parTrans" cxnId="{3DD742FC-DCD1-4626-AF3A-6052D1216B60}">
      <dgm:prSet/>
      <dgm:spPr>
        <a:solidFill>
          <a:schemeClr val="tx1"/>
        </a:solidFill>
        <a:ln w="28575">
          <a:solidFill>
            <a:schemeClr val="tx1">
              <a:lumMod val="95000"/>
            </a:schemeClr>
          </a:solidFill>
        </a:ln>
      </dgm:spPr>
      <dgm:t>
        <a:bodyPr/>
        <a:lstStyle/>
        <a:p>
          <a:endParaRPr lang="ru-RU"/>
        </a:p>
      </dgm:t>
    </dgm:pt>
    <dgm:pt modelId="{4D581918-3EC5-4799-B29D-6875E23B7B52}" type="sibTrans" cxnId="{3DD742FC-DCD1-4626-AF3A-6052D1216B60}">
      <dgm:prSet/>
      <dgm:spPr/>
      <dgm:t>
        <a:bodyPr/>
        <a:lstStyle/>
        <a:p>
          <a:endParaRPr lang="ru-RU"/>
        </a:p>
      </dgm:t>
    </dgm:pt>
    <dgm:pt modelId="{3253BE66-9520-4C30-BA1A-C0C623C43C5F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 marL="216000" algn="l"/>
          <a:r>
            <a:rPr lang="ru-RU" sz="2400" b="1" dirty="0" smtClean="0"/>
            <a:t>Хроническое течение</a:t>
          </a:r>
          <a:endParaRPr lang="ru-RU" sz="2400" b="1" dirty="0"/>
        </a:p>
      </dgm:t>
    </dgm:pt>
    <dgm:pt modelId="{AF219780-2AC9-4B5E-92E7-118E244B616A}" type="parTrans" cxnId="{50B866BD-2DB2-41BC-91FC-1E8A83F688B9}">
      <dgm:prSet/>
      <dgm:spPr>
        <a:ln w="28575">
          <a:solidFill>
            <a:schemeClr val="tx1">
              <a:lumMod val="95000"/>
            </a:schemeClr>
          </a:solidFill>
        </a:ln>
      </dgm:spPr>
      <dgm:t>
        <a:bodyPr/>
        <a:lstStyle/>
        <a:p>
          <a:endParaRPr lang="ru-RU"/>
        </a:p>
      </dgm:t>
    </dgm:pt>
    <dgm:pt modelId="{2D69BA58-3F93-45F5-9D81-87B6BD84E874}" type="sibTrans" cxnId="{50B866BD-2DB2-41BC-91FC-1E8A83F688B9}">
      <dgm:prSet/>
      <dgm:spPr/>
      <dgm:t>
        <a:bodyPr/>
        <a:lstStyle/>
        <a:p>
          <a:endParaRPr lang="ru-RU"/>
        </a:p>
      </dgm:t>
    </dgm:pt>
    <dgm:pt modelId="{1FD243D0-D7A7-4D64-A379-8A97744ABDCB}" type="pres">
      <dgm:prSet presAssocID="{89CC1C1C-2999-4D20-8D99-8EC7CFFF811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C367D3-511E-4911-BB03-B5CF4A5D00BA}" type="pres">
      <dgm:prSet presAssocID="{6589D247-CC00-414A-8F3E-B70C3E60469C}" presName="root1" presStyleCnt="0"/>
      <dgm:spPr/>
    </dgm:pt>
    <dgm:pt modelId="{4B16A71C-26AB-43D4-B9FD-DD607DC8EBC5}" type="pres">
      <dgm:prSet presAssocID="{6589D247-CC00-414A-8F3E-B70C3E60469C}" presName="LevelOneTextNode" presStyleLbl="node0" presStyleIdx="0" presStyleCnt="1" custScaleX="426566" custScaleY="99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FEBF55-B6F9-4FE1-B39C-E7D2DD414445}" type="pres">
      <dgm:prSet presAssocID="{6589D247-CC00-414A-8F3E-B70C3E60469C}" presName="level2hierChild" presStyleCnt="0"/>
      <dgm:spPr/>
    </dgm:pt>
    <dgm:pt modelId="{3EDEDE94-C960-48A8-9FAA-3AAD72AF46E4}" type="pres">
      <dgm:prSet presAssocID="{47E05B39-7A9B-4B8B-A493-63C1148EBB1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132BA0F-C11C-4BBA-A64E-0257B613089C}" type="pres">
      <dgm:prSet presAssocID="{47E05B39-7A9B-4B8B-A493-63C1148EBB1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3CB57E65-0C18-44A1-A0C8-BFD1F3EBCBA4}" type="pres">
      <dgm:prSet presAssocID="{7155B245-4A5D-4E4F-94A0-00C478E7ABFF}" presName="root2" presStyleCnt="0"/>
      <dgm:spPr/>
    </dgm:pt>
    <dgm:pt modelId="{3384E425-5694-40AF-9349-620218013991}" type="pres">
      <dgm:prSet presAssocID="{7155B245-4A5D-4E4F-94A0-00C478E7ABFF}" presName="LevelTwoTextNode" presStyleLbl="node2" presStyleIdx="0" presStyleCnt="3" custScaleX="319236" custScaleY="1306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F6DAA1-EF94-42B3-9445-B8BCDB65A114}" type="pres">
      <dgm:prSet presAssocID="{7155B245-4A5D-4E4F-94A0-00C478E7ABFF}" presName="level3hierChild" presStyleCnt="0"/>
      <dgm:spPr/>
    </dgm:pt>
    <dgm:pt modelId="{3F911BA3-32D6-444B-95E3-39473F9EF247}" type="pres">
      <dgm:prSet presAssocID="{CF4CEEE6-B3D6-4A49-B14E-286CF3858DD9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9B77180A-8E3E-4AA4-AD85-A6BBE69658CE}" type="pres">
      <dgm:prSet presAssocID="{CF4CEEE6-B3D6-4A49-B14E-286CF3858DD9}" presName="connTx" presStyleLbl="parChTrans1D2" presStyleIdx="1" presStyleCnt="3"/>
      <dgm:spPr/>
      <dgm:t>
        <a:bodyPr/>
        <a:lstStyle/>
        <a:p>
          <a:endParaRPr lang="ru-RU"/>
        </a:p>
      </dgm:t>
    </dgm:pt>
    <dgm:pt modelId="{DF81BA3D-FD19-43E2-86DA-C4AC3B25491B}" type="pres">
      <dgm:prSet presAssocID="{66FA7481-B83E-43A8-9FEC-458C0A446C04}" presName="root2" presStyleCnt="0"/>
      <dgm:spPr/>
    </dgm:pt>
    <dgm:pt modelId="{69367B0F-64B1-463A-8724-51A4D1BD311F}" type="pres">
      <dgm:prSet presAssocID="{66FA7481-B83E-43A8-9FEC-458C0A446C04}" presName="LevelTwoTextNode" presStyleLbl="node2" presStyleIdx="1" presStyleCnt="3" custScaleX="319236" custScaleY="1308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9F83D3-5C33-4A8E-8D2E-258991471F37}" type="pres">
      <dgm:prSet presAssocID="{66FA7481-B83E-43A8-9FEC-458C0A446C04}" presName="level3hierChild" presStyleCnt="0"/>
      <dgm:spPr/>
    </dgm:pt>
    <dgm:pt modelId="{E47CC3C6-963C-4103-A7E9-50C4F8597C18}" type="pres">
      <dgm:prSet presAssocID="{AF219780-2AC9-4B5E-92E7-118E244B616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19EC9143-A3FA-48FE-A45F-61F55189AEEA}" type="pres">
      <dgm:prSet presAssocID="{AF219780-2AC9-4B5E-92E7-118E244B616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5B3466D5-C8B4-456F-8027-E9749F6EB486}" type="pres">
      <dgm:prSet presAssocID="{3253BE66-9520-4C30-BA1A-C0C623C43C5F}" presName="root2" presStyleCnt="0"/>
      <dgm:spPr/>
    </dgm:pt>
    <dgm:pt modelId="{1AEA21CF-C1EA-49C8-BC8B-67C5C4862122}" type="pres">
      <dgm:prSet presAssocID="{3253BE66-9520-4C30-BA1A-C0C623C43C5F}" presName="LevelTwoTextNode" presStyleLbl="node2" presStyleIdx="2" presStyleCnt="3" custScaleX="319236" custScaleY="1308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3B927C-573A-4824-BF38-2BBCA702274C}" type="pres">
      <dgm:prSet presAssocID="{3253BE66-9520-4C30-BA1A-C0C623C43C5F}" presName="level3hierChild" presStyleCnt="0"/>
      <dgm:spPr/>
    </dgm:pt>
  </dgm:ptLst>
  <dgm:cxnLst>
    <dgm:cxn modelId="{788FEBE2-EEF7-49C8-AE4C-99B74E35D729}" srcId="{6589D247-CC00-414A-8F3E-B70C3E60469C}" destId="{7155B245-4A5D-4E4F-94A0-00C478E7ABFF}" srcOrd="0" destOrd="0" parTransId="{47E05B39-7A9B-4B8B-A493-63C1148EBB16}" sibTransId="{FD708FC7-030A-4213-BBF3-0589D8D198E5}"/>
    <dgm:cxn modelId="{3DD742FC-DCD1-4626-AF3A-6052D1216B60}" srcId="{6589D247-CC00-414A-8F3E-B70C3E60469C}" destId="{66FA7481-B83E-43A8-9FEC-458C0A446C04}" srcOrd="1" destOrd="0" parTransId="{CF4CEEE6-B3D6-4A49-B14E-286CF3858DD9}" sibTransId="{4D581918-3EC5-4799-B29D-6875E23B7B52}"/>
    <dgm:cxn modelId="{4DB29C42-6D18-4FEC-839D-535B93E71D7E}" type="presOf" srcId="{3253BE66-9520-4C30-BA1A-C0C623C43C5F}" destId="{1AEA21CF-C1EA-49C8-BC8B-67C5C4862122}" srcOrd="0" destOrd="0" presId="urn:microsoft.com/office/officeart/2008/layout/HorizontalMultiLevelHierarchy"/>
    <dgm:cxn modelId="{FE469865-39CB-4E7A-BAD9-35A86165D132}" type="presOf" srcId="{66FA7481-B83E-43A8-9FEC-458C0A446C04}" destId="{69367B0F-64B1-463A-8724-51A4D1BD311F}" srcOrd="0" destOrd="0" presId="urn:microsoft.com/office/officeart/2008/layout/HorizontalMultiLevelHierarchy"/>
    <dgm:cxn modelId="{68654524-9195-4127-A254-DDF8DB18ED4A}" type="presOf" srcId="{CF4CEEE6-B3D6-4A49-B14E-286CF3858DD9}" destId="{3F911BA3-32D6-444B-95E3-39473F9EF247}" srcOrd="0" destOrd="0" presId="urn:microsoft.com/office/officeart/2008/layout/HorizontalMultiLevelHierarchy"/>
    <dgm:cxn modelId="{436E7840-82F1-4170-B9AD-E91200ED7C7F}" type="presOf" srcId="{CF4CEEE6-B3D6-4A49-B14E-286CF3858DD9}" destId="{9B77180A-8E3E-4AA4-AD85-A6BBE69658CE}" srcOrd="1" destOrd="0" presId="urn:microsoft.com/office/officeart/2008/layout/HorizontalMultiLevelHierarchy"/>
    <dgm:cxn modelId="{97F736B9-6A19-4716-A0CB-EB90EDDB7C8B}" type="presOf" srcId="{47E05B39-7A9B-4B8B-A493-63C1148EBB16}" destId="{3EDEDE94-C960-48A8-9FAA-3AAD72AF46E4}" srcOrd="0" destOrd="0" presId="urn:microsoft.com/office/officeart/2008/layout/HorizontalMultiLevelHierarchy"/>
    <dgm:cxn modelId="{B0600375-7318-43C6-A841-629F0F5EE6DD}" type="presOf" srcId="{AF219780-2AC9-4B5E-92E7-118E244B616A}" destId="{E47CC3C6-963C-4103-A7E9-50C4F8597C18}" srcOrd="0" destOrd="0" presId="urn:microsoft.com/office/officeart/2008/layout/HorizontalMultiLevelHierarchy"/>
    <dgm:cxn modelId="{923FB139-4D15-494D-8AED-250834786819}" type="presOf" srcId="{89CC1C1C-2999-4D20-8D99-8EC7CFFF8113}" destId="{1FD243D0-D7A7-4D64-A379-8A97744ABDCB}" srcOrd="0" destOrd="0" presId="urn:microsoft.com/office/officeart/2008/layout/HorizontalMultiLevelHierarchy"/>
    <dgm:cxn modelId="{F84B33BC-8D64-4B48-ACC7-A21F43DD6E62}" type="presOf" srcId="{47E05B39-7A9B-4B8B-A493-63C1148EBB16}" destId="{E132BA0F-C11C-4BBA-A64E-0257B613089C}" srcOrd="1" destOrd="0" presId="urn:microsoft.com/office/officeart/2008/layout/HorizontalMultiLevelHierarchy"/>
    <dgm:cxn modelId="{FCCE4A2C-FE24-4D3D-97F8-800ED74A2CD2}" type="presOf" srcId="{6589D247-CC00-414A-8F3E-B70C3E60469C}" destId="{4B16A71C-26AB-43D4-B9FD-DD607DC8EBC5}" srcOrd="0" destOrd="0" presId="urn:microsoft.com/office/officeart/2008/layout/HorizontalMultiLevelHierarchy"/>
    <dgm:cxn modelId="{8F0EA4CE-31F0-42DC-91D9-1DD4B7499B30}" type="presOf" srcId="{AF219780-2AC9-4B5E-92E7-118E244B616A}" destId="{19EC9143-A3FA-48FE-A45F-61F55189AEEA}" srcOrd="1" destOrd="0" presId="urn:microsoft.com/office/officeart/2008/layout/HorizontalMultiLevelHierarchy"/>
    <dgm:cxn modelId="{50B866BD-2DB2-41BC-91FC-1E8A83F688B9}" srcId="{6589D247-CC00-414A-8F3E-B70C3E60469C}" destId="{3253BE66-9520-4C30-BA1A-C0C623C43C5F}" srcOrd="2" destOrd="0" parTransId="{AF219780-2AC9-4B5E-92E7-118E244B616A}" sibTransId="{2D69BA58-3F93-45F5-9D81-87B6BD84E874}"/>
    <dgm:cxn modelId="{3984F9A5-BF14-4F6E-899B-9492E0A65338}" srcId="{89CC1C1C-2999-4D20-8D99-8EC7CFFF8113}" destId="{6589D247-CC00-414A-8F3E-B70C3E60469C}" srcOrd="0" destOrd="0" parTransId="{4917E307-2AFE-4AD4-BDEB-48B9141DEF79}" sibTransId="{742F09B3-6222-45E0-AA8C-2417B87571E9}"/>
    <dgm:cxn modelId="{33620773-AAA1-4A9A-8459-0DDD4E68C227}" type="presOf" srcId="{7155B245-4A5D-4E4F-94A0-00C478E7ABFF}" destId="{3384E425-5694-40AF-9349-620218013991}" srcOrd="0" destOrd="0" presId="urn:microsoft.com/office/officeart/2008/layout/HorizontalMultiLevelHierarchy"/>
    <dgm:cxn modelId="{412CA57F-9ACB-4592-BDB5-CB4AACDD44A8}" type="presParOf" srcId="{1FD243D0-D7A7-4D64-A379-8A97744ABDCB}" destId="{F7C367D3-511E-4911-BB03-B5CF4A5D00BA}" srcOrd="0" destOrd="0" presId="urn:microsoft.com/office/officeart/2008/layout/HorizontalMultiLevelHierarchy"/>
    <dgm:cxn modelId="{0652AD44-6C84-41C1-A7C4-6C9E52BABC15}" type="presParOf" srcId="{F7C367D3-511E-4911-BB03-B5CF4A5D00BA}" destId="{4B16A71C-26AB-43D4-B9FD-DD607DC8EBC5}" srcOrd="0" destOrd="0" presId="urn:microsoft.com/office/officeart/2008/layout/HorizontalMultiLevelHierarchy"/>
    <dgm:cxn modelId="{55FE51D3-4CD1-44F8-BF41-136D78D9A8A2}" type="presParOf" srcId="{F7C367D3-511E-4911-BB03-B5CF4A5D00BA}" destId="{C3FEBF55-B6F9-4FE1-B39C-E7D2DD414445}" srcOrd="1" destOrd="0" presId="urn:microsoft.com/office/officeart/2008/layout/HorizontalMultiLevelHierarchy"/>
    <dgm:cxn modelId="{277B9330-D91F-4DF7-AD89-56CAF3A33CF1}" type="presParOf" srcId="{C3FEBF55-B6F9-4FE1-B39C-E7D2DD414445}" destId="{3EDEDE94-C960-48A8-9FAA-3AAD72AF46E4}" srcOrd="0" destOrd="0" presId="urn:microsoft.com/office/officeart/2008/layout/HorizontalMultiLevelHierarchy"/>
    <dgm:cxn modelId="{9E923F89-4B28-4FA6-8CB5-5C4D2BC5834C}" type="presParOf" srcId="{3EDEDE94-C960-48A8-9FAA-3AAD72AF46E4}" destId="{E132BA0F-C11C-4BBA-A64E-0257B613089C}" srcOrd="0" destOrd="0" presId="urn:microsoft.com/office/officeart/2008/layout/HorizontalMultiLevelHierarchy"/>
    <dgm:cxn modelId="{351A175E-F939-4E88-ACBE-B9E7A078BF33}" type="presParOf" srcId="{C3FEBF55-B6F9-4FE1-B39C-E7D2DD414445}" destId="{3CB57E65-0C18-44A1-A0C8-BFD1F3EBCBA4}" srcOrd="1" destOrd="0" presId="urn:microsoft.com/office/officeart/2008/layout/HorizontalMultiLevelHierarchy"/>
    <dgm:cxn modelId="{F80A929A-A523-426E-B62A-28695F664759}" type="presParOf" srcId="{3CB57E65-0C18-44A1-A0C8-BFD1F3EBCBA4}" destId="{3384E425-5694-40AF-9349-620218013991}" srcOrd="0" destOrd="0" presId="urn:microsoft.com/office/officeart/2008/layout/HorizontalMultiLevelHierarchy"/>
    <dgm:cxn modelId="{F2B0BE9D-36D6-4D43-B456-79F65680A48E}" type="presParOf" srcId="{3CB57E65-0C18-44A1-A0C8-BFD1F3EBCBA4}" destId="{86F6DAA1-EF94-42B3-9445-B8BCDB65A114}" srcOrd="1" destOrd="0" presId="urn:microsoft.com/office/officeart/2008/layout/HorizontalMultiLevelHierarchy"/>
    <dgm:cxn modelId="{4C5911CF-D451-400D-858E-A54CE9403079}" type="presParOf" srcId="{C3FEBF55-B6F9-4FE1-B39C-E7D2DD414445}" destId="{3F911BA3-32D6-444B-95E3-39473F9EF247}" srcOrd="2" destOrd="0" presId="urn:microsoft.com/office/officeart/2008/layout/HorizontalMultiLevelHierarchy"/>
    <dgm:cxn modelId="{1B6EF43A-971B-49BC-B6F8-283D586DE49D}" type="presParOf" srcId="{3F911BA3-32D6-444B-95E3-39473F9EF247}" destId="{9B77180A-8E3E-4AA4-AD85-A6BBE69658CE}" srcOrd="0" destOrd="0" presId="urn:microsoft.com/office/officeart/2008/layout/HorizontalMultiLevelHierarchy"/>
    <dgm:cxn modelId="{483EDF1C-E64C-4D9A-9DE7-2FB96420FF94}" type="presParOf" srcId="{C3FEBF55-B6F9-4FE1-B39C-E7D2DD414445}" destId="{DF81BA3D-FD19-43E2-86DA-C4AC3B25491B}" srcOrd="3" destOrd="0" presId="urn:microsoft.com/office/officeart/2008/layout/HorizontalMultiLevelHierarchy"/>
    <dgm:cxn modelId="{8C8CCF11-0111-44EB-8596-3DC98A980981}" type="presParOf" srcId="{DF81BA3D-FD19-43E2-86DA-C4AC3B25491B}" destId="{69367B0F-64B1-463A-8724-51A4D1BD311F}" srcOrd="0" destOrd="0" presId="urn:microsoft.com/office/officeart/2008/layout/HorizontalMultiLevelHierarchy"/>
    <dgm:cxn modelId="{7D0F8DAC-77DE-4147-BE40-89387F8B1A56}" type="presParOf" srcId="{DF81BA3D-FD19-43E2-86DA-C4AC3B25491B}" destId="{AB9F83D3-5C33-4A8E-8D2E-258991471F37}" srcOrd="1" destOrd="0" presId="urn:microsoft.com/office/officeart/2008/layout/HorizontalMultiLevelHierarchy"/>
    <dgm:cxn modelId="{3BA2CCDE-4895-430F-9363-3F42F10F8873}" type="presParOf" srcId="{C3FEBF55-B6F9-4FE1-B39C-E7D2DD414445}" destId="{E47CC3C6-963C-4103-A7E9-50C4F8597C18}" srcOrd="4" destOrd="0" presId="urn:microsoft.com/office/officeart/2008/layout/HorizontalMultiLevelHierarchy"/>
    <dgm:cxn modelId="{2E899A01-ECAC-4260-B281-3A1D25B32D04}" type="presParOf" srcId="{E47CC3C6-963C-4103-A7E9-50C4F8597C18}" destId="{19EC9143-A3FA-48FE-A45F-61F55189AEEA}" srcOrd="0" destOrd="0" presId="urn:microsoft.com/office/officeart/2008/layout/HorizontalMultiLevelHierarchy"/>
    <dgm:cxn modelId="{7F6537DB-B1E6-4BC6-90BC-6AEEBBA22892}" type="presParOf" srcId="{C3FEBF55-B6F9-4FE1-B39C-E7D2DD414445}" destId="{5B3466D5-C8B4-456F-8027-E9749F6EB486}" srcOrd="5" destOrd="0" presId="urn:microsoft.com/office/officeart/2008/layout/HorizontalMultiLevelHierarchy"/>
    <dgm:cxn modelId="{D5601061-0257-4F19-B0ED-3F46C9739253}" type="presParOf" srcId="{5B3466D5-C8B4-456F-8027-E9749F6EB486}" destId="{1AEA21CF-C1EA-49C8-BC8B-67C5C4862122}" srcOrd="0" destOrd="0" presId="urn:microsoft.com/office/officeart/2008/layout/HorizontalMultiLevelHierarchy"/>
    <dgm:cxn modelId="{A982045B-2D58-4521-97DE-B39C750E5A09}" type="presParOf" srcId="{5B3466D5-C8B4-456F-8027-E9749F6EB486}" destId="{CE3B927C-573A-4824-BF38-2BBCA702274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B1417-181F-4A05-867E-17A2A3C6F496}">
      <dsp:nvSpPr>
        <dsp:cNvPr id="0" name=""/>
        <dsp:cNvSpPr/>
      </dsp:nvSpPr>
      <dsp:spPr>
        <a:xfrm>
          <a:off x="4822016" y="77"/>
          <a:ext cx="5407550" cy="11232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Туберкулезная интоксикация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Туберкулез органов дыхания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Внелегочный туберкулез</a:t>
          </a:r>
          <a:endParaRPr lang="ru-RU" sz="1700" b="1" kern="1200" dirty="0"/>
        </a:p>
      </dsp:txBody>
      <dsp:txXfrm>
        <a:off x="4822016" y="140481"/>
        <a:ext cx="4986339" cy="842421"/>
      </dsp:txXfrm>
    </dsp:sp>
    <dsp:sp modelId="{91D560F0-9900-4E26-8CE2-0E519DA30AB4}">
      <dsp:nvSpPr>
        <dsp:cNvPr id="0" name=""/>
        <dsp:cNvSpPr/>
      </dsp:nvSpPr>
      <dsp:spPr>
        <a:xfrm>
          <a:off x="26402" y="15016"/>
          <a:ext cx="4820002" cy="1123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Основная клиническая форма туберкулеза</a:t>
          </a:r>
          <a:endParaRPr lang="ru-RU" sz="3000" b="1" kern="1200" dirty="0"/>
        </a:p>
      </dsp:txBody>
      <dsp:txXfrm>
        <a:off x="81234" y="69848"/>
        <a:ext cx="4710338" cy="1013565"/>
      </dsp:txXfrm>
    </dsp:sp>
    <dsp:sp modelId="{0D0219F8-7441-4D87-B6F7-E3E0BCB9145A}">
      <dsp:nvSpPr>
        <dsp:cNvPr id="0" name=""/>
        <dsp:cNvSpPr/>
      </dsp:nvSpPr>
      <dsp:spPr>
        <a:xfrm>
          <a:off x="4874682" y="1235629"/>
          <a:ext cx="5353595" cy="11232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Локализация и распространенность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Фаза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err="1" smtClean="0"/>
            <a:t>Бактериовыделение</a:t>
          </a:r>
          <a:endParaRPr lang="ru-RU" sz="1700" b="1" kern="1200" dirty="0"/>
        </a:p>
      </dsp:txBody>
      <dsp:txXfrm>
        <a:off x="4874682" y="1376033"/>
        <a:ext cx="4932384" cy="842421"/>
      </dsp:txXfrm>
    </dsp:sp>
    <dsp:sp modelId="{7FC9A999-4E47-402C-BEE0-76AF499A6F28}">
      <dsp:nvSpPr>
        <dsp:cNvPr id="0" name=""/>
        <dsp:cNvSpPr/>
      </dsp:nvSpPr>
      <dsp:spPr>
        <a:xfrm>
          <a:off x="0" y="1220601"/>
          <a:ext cx="4871379" cy="1123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Характеристика туберкулезного процесса</a:t>
          </a:r>
          <a:endParaRPr lang="ru-RU" sz="3000" b="1" kern="1200" dirty="0"/>
        </a:p>
      </dsp:txBody>
      <dsp:txXfrm>
        <a:off x="54832" y="1275433"/>
        <a:ext cx="4761715" cy="1013565"/>
      </dsp:txXfrm>
    </dsp:sp>
    <dsp:sp modelId="{25F1BCD6-6312-4B6F-84E9-F4BF47FC4D4A}">
      <dsp:nvSpPr>
        <dsp:cNvPr id="0" name=""/>
        <dsp:cNvSpPr/>
      </dsp:nvSpPr>
      <dsp:spPr>
        <a:xfrm>
          <a:off x="4856114" y="2456153"/>
          <a:ext cx="5365585" cy="11232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Кровотечение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Пневмоторакс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Дыхательная недостаточность</a:t>
          </a:r>
          <a:endParaRPr lang="ru-RU" sz="1700" b="1" kern="1200" dirty="0"/>
        </a:p>
      </dsp:txBody>
      <dsp:txXfrm>
        <a:off x="4856114" y="2596557"/>
        <a:ext cx="4944374" cy="842421"/>
      </dsp:txXfrm>
    </dsp:sp>
    <dsp:sp modelId="{A76CD5FB-7BEF-488F-A096-C4E8BA7515C6}">
      <dsp:nvSpPr>
        <dsp:cNvPr id="0" name=""/>
        <dsp:cNvSpPr/>
      </dsp:nvSpPr>
      <dsp:spPr>
        <a:xfrm>
          <a:off x="0" y="2456153"/>
          <a:ext cx="4862400" cy="11232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Осложнения</a:t>
          </a:r>
          <a:endParaRPr lang="ru-RU" sz="3000" b="1" kern="1200" dirty="0"/>
        </a:p>
      </dsp:txBody>
      <dsp:txXfrm>
        <a:off x="54832" y="2510985"/>
        <a:ext cx="4752736" cy="1013565"/>
      </dsp:txXfrm>
    </dsp:sp>
    <dsp:sp modelId="{8D6293E3-EA35-47C9-A17E-EBBEEB69F4CF}">
      <dsp:nvSpPr>
        <dsp:cNvPr id="0" name=""/>
        <dsp:cNvSpPr/>
      </dsp:nvSpPr>
      <dsp:spPr>
        <a:xfrm>
          <a:off x="4876799" y="3748220"/>
          <a:ext cx="5341741" cy="118399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Пневмофиброз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Рубцовые изменения</a:t>
          </a:r>
          <a:endParaRPr lang="ru-RU" sz="17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Парезы, параличи</a:t>
          </a:r>
          <a:endParaRPr lang="ru-RU" sz="1700" b="1" kern="1200" dirty="0"/>
        </a:p>
      </dsp:txBody>
      <dsp:txXfrm>
        <a:off x="4876799" y="3896220"/>
        <a:ext cx="4897743" cy="887997"/>
      </dsp:txXfrm>
    </dsp:sp>
    <dsp:sp modelId="{9010E9FB-0A2B-4A3A-AE4F-A2A30376D6CF}">
      <dsp:nvSpPr>
        <dsp:cNvPr id="0" name=""/>
        <dsp:cNvSpPr/>
      </dsp:nvSpPr>
      <dsp:spPr>
        <a:xfrm>
          <a:off x="0" y="3705555"/>
          <a:ext cx="4863759" cy="1266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Остаточные изменения после излеченного туберкулеза</a:t>
          </a:r>
          <a:endParaRPr lang="ru-RU" sz="3000" b="1" kern="1200" dirty="0"/>
        </a:p>
      </dsp:txBody>
      <dsp:txXfrm>
        <a:off x="61848" y="3767403"/>
        <a:ext cx="4740063" cy="11432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E454A-4864-458F-9D6B-95D30DB912C7}">
      <dsp:nvSpPr>
        <dsp:cNvPr id="0" name=""/>
        <dsp:cNvSpPr/>
      </dsp:nvSpPr>
      <dsp:spPr>
        <a:xfrm rot="10800000">
          <a:off x="1263123" y="0"/>
          <a:ext cx="7878369" cy="125564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598" tIns="76200" rIns="142240" bIns="76200" numCol="1" spcCol="1270" anchor="ctr" anchorCtr="0">
          <a:noAutofit/>
        </a:bodyPr>
        <a:lstStyle/>
        <a:p>
          <a:pPr marL="72000" marR="0" lvl="0" indent="0" algn="l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Первичный туберкулезный комплекс</a:t>
          </a:r>
        </a:p>
        <a:p>
          <a:pPr marL="7200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Туберкулез внутригрудных лимфатических узлов</a:t>
          </a:r>
        </a:p>
        <a:p>
          <a:pPr marL="7200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Острый милиарный туберкулез легких</a:t>
          </a:r>
        </a:p>
        <a:p>
          <a:pPr marL="72000"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/>
            <a:t>Туберкулезный плеврит</a:t>
          </a:r>
          <a:endParaRPr lang="ru-RU" sz="2000" b="1" kern="1200" dirty="0"/>
        </a:p>
      </dsp:txBody>
      <dsp:txXfrm rot="10800000">
        <a:off x="1577035" y="0"/>
        <a:ext cx="7564457" cy="1255649"/>
      </dsp:txXfrm>
    </dsp:sp>
    <dsp:sp modelId="{CA60AE50-585D-4F93-9C83-CFA303A97A81}">
      <dsp:nvSpPr>
        <dsp:cNvPr id="0" name=""/>
        <dsp:cNvSpPr/>
      </dsp:nvSpPr>
      <dsp:spPr>
        <a:xfrm>
          <a:off x="313895" y="110952"/>
          <a:ext cx="1161979" cy="112519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8A5D6-CA2D-47A7-A0CD-5DEBB5E08941}">
      <dsp:nvSpPr>
        <dsp:cNvPr id="0" name=""/>
        <dsp:cNvSpPr/>
      </dsp:nvSpPr>
      <dsp:spPr>
        <a:xfrm rot="10800000">
          <a:off x="1266185" y="1378760"/>
          <a:ext cx="7843546" cy="125222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598" tIns="53340" rIns="99568" bIns="53340" numCol="1" spcCol="1270" anchor="ctr" anchorCtr="0">
          <a:noAutofit/>
        </a:bodyPr>
        <a:lstStyle/>
        <a:p>
          <a:pPr marL="216000" marR="0" lvl="0" indent="0" algn="l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/>
        </a:p>
        <a:p>
          <a:pPr marL="72000" marR="0" lvl="0" indent="0" algn="l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Диссеминированный туберкулез легких</a:t>
          </a:r>
        </a:p>
        <a:p>
          <a:pPr marL="72000" marR="0" lvl="0" indent="0" algn="l" defTabSz="3111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Очаговый туберкулез легких</a:t>
          </a:r>
        </a:p>
        <a:p>
          <a:pPr marL="72000" marR="0" lvl="0" indent="0" algn="l" defTabSz="3111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Инфильтративный туберкулез легких</a:t>
          </a:r>
        </a:p>
        <a:p>
          <a:pPr marL="72000" marR="0" lvl="0" indent="0" algn="l" defTabSz="3111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Казеозная пневмония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900" kern="1200" dirty="0"/>
        </a:p>
      </dsp:txBody>
      <dsp:txXfrm rot="10800000">
        <a:off x="1579242" y="1378760"/>
        <a:ext cx="7530489" cy="1252228"/>
      </dsp:txXfrm>
    </dsp:sp>
    <dsp:sp modelId="{6A1C75C4-7ABE-4767-82AF-17C7B13767BE}">
      <dsp:nvSpPr>
        <dsp:cNvPr id="0" name=""/>
        <dsp:cNvSpPr/>
      </dsp:nvSpPr>
      <dsp:spPr>
        <a:xfrm>
          <a:off x="245660" y="1528550"/>
          <a:ext cx="1227184" cy="113344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CAE87-EC8C-4798-99E4-4B83BC161DA5}">
      <dsp:nvSpPr>
        <dsp:cNvPr id="0" name=""/>
        <dsp:cNvSpPr/>
      </dsp:nvSpPr>
      <dsp:spPr>
        <a:xfrm rot="10800000">
          <a:off x="1291822" y="2766174"/>
          <a:ext cx="7832969" cy="13253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598" tIns="76200" rIns="142240" bIns="76200" numCol="1" spcCol="1270" anchor="ctr" anchorCtr="0">
          <a:noAutofit/>
        </a:bodyPr>
        <a:lstStyle/>
        <a:p>
          <a:pPr marL="7200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SzPct val="125000"/>
            <a:buNone/>
          </a:pPr>
          <a:r>
            <a:rPr lang="ru-RU" sz="2000" b="1" kern="1200" dirty="0" err="1" smtClean="0"/>
            <a:t>Туберкулема</a:t>
          </a:r>
          <a:r>
            <a:rPr lang="ru-RU" sz="2000" b="1" kern="1200" dirty="0" smtClean="0"/>
            <a:t> легких</a:t>
          </a:r>
        </a:p>
        <a:p>
          <a:pPr marL="7200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SzPct val="125000"/>
            <a:buNone/>
          </a:pPr>
          <a:r>
            <a:rPr lang="ru-RU" sz="2000" b="1" kern="1200" dirty="0" smtClean="0"/>
            <a:t>Кавернозный туберкулез легких</a:t>
          </a:r>
        </a:p>
        <a:p>
          <a:pPr marL="7200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SzPct val="125000"/>
            <a:buNone/>
          </a:pPr>
          <a:r>
            <a:rPr lang="ru-RU" sz="2000" b="1" kern="1200" dirty="0" smtClean="0"/>
            <a:t>Фиброзно-кавернозный туберкулез легких</a:t>
          </a:r>
        </a:p>
        <a:p>
          <a:pPr marL="7200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SzPct val="125000"/>
            <a:buNone/>
          </a:pPr>
          <a:r>
            <a:rPr lang="ru-RU" sz="2000" b="1" kern="1200" dirty="0" err="1" smtClean="0"/>
            <a:t>Цирротический</a:t>
          </a:r>
          <a:r>
            <a:rPr lang="ru-RU" sz="2000" b="1" kern="1200" dirty="0" smtClean="0"/>
            <a:t> туберкулез легких</a:t>
          </a:r>
        </a:p>
      </dsp:txBody>
      <dsp:txXfrm rot="10800000">
        <a:off x="1623160" y="2766174"/>
        <a:ext cx="7501631" cy="1325353"/>
      </dsp:txXfrm>
    </dsp:sp>
    <dsp:sp modelId="{3BFD52D5-1996-4D4C-BFDA-A46885634500}">
      <dsp:nvSpPr>
        <dsp:cNvPr id="0" name=""/>
        <dsp:cNvSpPr/>
      </dsp:nvSpPr>
      <dsp:spPr>
        <a:xfrm>
          <a:off x="184966" y="2921640"/>
          <a:ext cx="1252119" cy="114533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F6837-1584-4C65-8341-6888E93A7237}">
      <dsp:nvSpPr>
        <dsp:cNvPr id="0" name=""/>
        <dsp:cNvSpPr/>
      </dsp:nvSpPr>
      <dsp:spPr>
        <a:xfrm rot="10800000">
          <a:off x="1340930" y="4219389"/>
          <a:ext cx="7777540" cy="12245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598" tIns="53340" rIns="99568" bIns="53340" numCol="1" spcCol="1270" anchor="ctr" anchorCtr="0">
          <a:noAutofit/>
        </a:bodyPr>
        <a:lstStyle/>
        <a:p>
          <a:pPr marL="216000" marR="0" lvl="0" indent="0" algn="l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b="1" kern="1200" dirty="0" smtClean="0"/>
        </a:p>
        <a:p>
          <a:pPr marL="72000" marR="0" lvl="0" indent="0" algn="l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Туберкулез бронхов, трахеи, верхних дыхательных путей (носа, полости рта, глотки) и др. </a:t>
          </a:r>
        </a:p>
        <a:p>
          <a:pPr marL="72000" marR="0" lvl="0" indent="0" algn="l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Туберкулез органов дыхания, комбинированный с пылевыми профессиональными заболеваниями легких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10800000">
        <a:off x="1647068" y="4219389"/>
        <a:ext cx="7471402" cy="1224552"/>
      </dsp:txXfrm>
    </dsp:sp>
    <dsp:sp modelId="{698DCFA3-00D7-4F92-81C5-6600C059E2B4}">
      <dsp:nvSpPr>
        <dsp:cNvPr id="0" name=""/>
        <dsp:cNvSpPr/>
      </dsp:nvSpPr>
      <dsp:spPr>
        <a:xfrm>
          <a:off x="213114" y="4367025"/>
          <a:ext cx="1222371" cy="112684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E6395-A91D-4C61-9AFC-8E3F2E6BF1CF}">
      <dsp:nvSpPr>
        <dsp:cNvPr id="0" name=""/>
        <dsp:cNvSpPr/>
      </dsp:nvSpPr>
      <dsp:spPr>
        <a:xfrm>
          <a:off x="2844001" y="1647962"/>
          <a:ext cx="3599997" cy="34199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" b="1" kern="1200" dirty="0">
            <a:solidFill>
              <a:schemeClr val="tx1">
                <a:lumMod val="95000"/>
              </a:schemeClr>
            </a:solidFill>
          </a:endParaRPr>
        </a:p>
      </dsp:txBody>
      <dsp:txXfrm>
        <a:off x="3371208" y="2148809"/>
        <a:ext cx="2545583" cy="2418303"/>
      </dsp:txXfrm>
    </dsp:sp>
    <dsp:sp modelId="{0D5C1701-739B-41F1-ADED-D6E7719618B5}">
      <dsp:nvSpPr>
        <dsp:cNvPr id="0" name=""/>
        <dsp:cNvSpPr/>
      </dsp:nvSpPr>
      <dsp:spPr>
        <a:xfrm rot="16200000">
          <a:off x="4485461" y="1477822"/>
          <a:ext cx="317077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317077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>
        <a:off x="4636073" y="1481497"/>
        <a:ext cx="15853" cy="15853"/>
      </dsp:txXfrm>
    </dsp:sp>
    <dsp:sp modelId="{D18D6475-153F-4EB9-8B0B-8BF5A534586E}">
      <dsp:nvSpPr>
        <dsp:cNvPr id="0" name=""/>
        <dsp:cNvSpPr/>
      </dsp:nvSpPr>
      <dsp:spPr>
        <a:xfrm>
          <a:off x="3855428" y="-141112"/>
          <a:ext cx="1577142" cy="1471997"/>
        </a:xfrm>
        <a:prstGeom prst="ellipse">
          <a:avLst/>
        </a:prstGeom>
        <a:solidFill>
          <a:schemeClr val="accent1">
            <a:lumMod val="75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FFFF00"/>
              </a:solidFill>
            </a:rPr>
            <a:t>4. Вираж </a:t>
          </a:r>
          <a:r>
            <a:rPr lang="ru-RU" sz="1400" b="1" kern="1200" dirty="0" err="1" smtClean="0">
              <a:solidFill>
                <a:srgbClr val="FFFF00"/>
              </a:solidFill>
            </a:rPr>
            <a:t>туберкулино-вых</a:t>
          </a:r>
          <a:r>
            <a:rPr lang="ru-RU" sz="1400" b="1" kern="1200" dirty="0" smtClean="0">
              <a:solidFill>
                <a:srgbClr val="FFFF00"/>
              </a:solidFill>
            </a:rPr>
            <a:t> реакций</a:t>
          </a:r>
        </a:p>
      </dsp:txBody>
      <dsp:txXfrm>
        <a:off x="4086395" y="74457"/>
        <a:ext cx="1115208" cy="1040859"/>
      </dsp:txXfrm>
    </dsp:sp>
    <dsp:sp modelId="{71EC225B-E0B7-46A8-908B-2F46E8257370}">
      <dsp:nvSpPr>
        <dsp:cNvPr id="0" name=""/>
        <dsp:cNvSpPr/>
      </dsp:nvSpPr>
      <dsp:spPr>
        <a:xfrm rot="18163636">
          <a:off x="5518126" y="1769974"/>
          <a:ext cx="277909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277909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>
        <a:off x="5650133" y="1774628"/>
        <a:ext cx="13895" cy="13895"/>
      </dsp:txXfrm>
    </dsp:sp>
    <dsp:sp modelId="{238DC838-F049-47A6-8A04-7968F8D1C36A}">
      <dsp:nvSpPr>
        <dsp:cNvPr id="0" name=""/>
        <dsp:cNvSpPr/>
      </dsp:nvSpPr>
      <dsp:spPr>
        <a:xfrm>
          <a:off x="5349259" y="297516"/>
          <a:ext cx="1577142" cy="1471997"/>
        </a:xfrm>
        <a:prstGeom prst="ellipse">
          <a:avLst/>
        </a:prstGeom>
        <a:solidFill>
          <a:schemeClr val="accent1">
            <a:lumMod val="75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FFFF00"/>
              </a:solidFill>
            </a:rPr>
            <a:t>5. Поражение </a:t>
          </a:r>
          <a:r>
            <a:rPr lang="ru-RU" sz="1400" b="1" kern="1200" dirty="0" err="1" smtClean="0">
              <a:solidFill>
                <a:srgbClr val="FFFF00"/>
              </a:solidFill>
            </a:rPr>
            <a:t>лимфатичес</a:t>
          </a:r>
          <a:r>
            <a:rPr lang="ru-RU" sz="1400" b="1" kern="1200" dirty="0" smtClean="0">
              <a:solidFill>
                <a:srgbClr val="FFFF00"/>
              </a:solidFill>
            </a:rPr>
            <a:t>-ких узлов</a:t>
          </a:r>
        </a:p>
      </dsp:txBody>
      <dsp:txXfrm>
        <a:off x="5580226" y="513085"/>
        <a:ext cx="1115208" cy="1040859"/>
      </dsp:txXfrm>
    </dsp:sp>
    <dsp:sp modelId="{BF281E3C-42D8-4207-8C98-4525B58A8908}">
      <dsp:nvSpPr>
        <dsp:cNvPr id="0" name=""/>
        <dsp:cNvSpPr/>
      </dsp:nvSpPr>
      <dsp:spPr>
        <a:xfrm rot="20127273">
          <a:off x="6257204" y="2563752"/>
          <a:ext cx="200931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200931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>
        <a:off x="6352647" y="2570331"/>
        <a:ext cx="10046" cy="10046"/>
      </dsp:txXfrm>
    </dsp:sp>
    <dsp:sp modelId="{77F72FEE-588F-45DB-8017-E7B8E1A1253B}">
      <dsp:nvSpPr>
        <dsp:cNvPr id="0" name=""/>
        <dsp:cNvSpPr/>
      </dsp:nvSpPr>
      <dsp:spPr>
        <a:xfrm>
          <a:off x="6368810" y="1474140"/>
          <a:ext cx="1577142" cy="1471997"/>
        </a:xfrm>
        <a:prstGeom prst="ellipse">
          <a:avLst/>
        </a:prstGeom>
        <a:solidFill>
          <a:schemeClr val="tx2">
            <a:lumMod val="50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FFFF00"/>
              </a:solidFill>
            </a:rPr>
            <a:t>6. </a:t>
          </a:r>
          <a:r>
            <a:rPr lang="ru-RU" sz="1400" b="1" kern="1200" dirty="0" err="1" smtClean="0">
              <a:solidFill>
                <a:srgbClr val="FFFF00"/>
              </a:solidFill>
            </a:rPr>
            <a:t>Гиперсенси-билизация</a:t>
          </a:r>
          <a:r>
            <a:rPr lang="ru-RU" sz="1400" b="1" kern="1200" dirty="0" smtClean="0">
              <a:solidFill>
                <a:srgbClr val="FFFF00"/>
              </a:solidFill>
            </a:rPr>
            <a:t> организма к МБТ</a:t>
          </a:r>
        </a:p>
      </dsp:txBody>
      <dsp:txXfrm>
        <a:off x="6599777" y="1689709"/>
        <a:ext cx="1115208" cy="1040859"/>
      </dsp:txXfrm>
    </dsp:sp>
    <dsp:sp modelId="{97298705-6866-4FC2-AF84-EBDE3CC1F9E9}">
      <dsp:nvSpPr>
        <dsp:cNvPr id="0" name=""/>
        <dsp:cNvSpPr/>
      </dsp:nvSpPr>
      <dsp:spPr>
        <a:xfrm rot="490909">
          <a:off x="6422933" y="3613401"/>
          <a:ext cx="156766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156766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>
        <a:off x="6497397" y="3621084"/>
        <a:ext cx="7838" cy="7838"/>
      </dsp:txXfrm>
    </dsp:sp>
    <dsp:sp modelId="{D327AB47-1D6D-4A6C-BD0D-15EF645E2EA4}">
      <dsp:nvSpPr>
        <dsp:cNvPr id="0" name=""/>
        <dsp:cNvSpPr/>
      </dsp:nvSpPr>
      <dsp:spPr>
        <a:xfrm>
          <a:off x="6568948" y="3015189"/>
          <a:ext cx="1620005" cy="1471997"/>
        </a:xfrm>
        <a:prstGeom prst="ellipse">
          <a:avLst/>
        </a:prstGeom>
        <a:solidFill>
          <a:schemeClr val="tx2">
            <a:lumMod val="50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FFFF00"/>
              </a:solidFill>
            </a:rPr>
            <a:t>7. Развитие </a:t>
          </a:r>
          <a:r>
            <a:rPr lang="ru-RU" sz="1400" b="1" kern="1200" dirty="0" err="1" smtClean="0">
              <a:solidFill>
                <a:srgbClr val="FFFF00"/>
              </a:solidFill>
            </a:rPr>
            <a:t>аллергичес</a:t>
          </a:r>
          <a:r>
            <a:rPr lang="ru-RU" sz="1400" b="1" kern="1200" dirty="0" smtClean="0">
              <a:solidFill>
                <a:srgbClr val="FFFF00"/>
              </a:solidFill>
            </a:rPr>
            <a:t>-ких реакции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FFFF00"/>
            </a:solidFill>
          </a:endParaRPr>
        </a:p>
      </dsp:txBody>
      <dsp:txXfrm>
        <a:off x="6806192" y="3230758"/>
        <a:ext cx="1145517" cy="1040859"/>
      </dsp:txXfrm>
    </dsp:sp>
    <dsp:sp modelId="{06FDF2C5-C55A-4B39-A6C8-667A4E930348}">
      <dsp:nvSpPr>
        <dsp:cNvPr id="0" name=""/>
        <dsp:cNvSpPr/>
      </dsp:nvSpPr>
      <dsp:spPr>
        <a:xfrm rot="2454545">
          <a:off x="5947278" y="4570068"/>
          <a:ext cx="217912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217912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>
        <a:off x="6050786" y="4576221"/>
        <a:ext cx="10895" cy="10895"/>
      </dsp:txXfrm>
    </dsp:sp>
    <dsp:sp modelId="{DEAF52F5-30FD-492D-AB96-6B435FEC23D9}">
      <dsp:nvSpPr>
        <dsp:cNvPr id="0" name=""/>
        <dsp:cNvSpPr/>
      </dsp:nvSpPr>
      <dsp:spPr>
        <a:xfrm>
          <a:off x="5922190" y="4411391"/>
          <a:ext cx="1620005" cy="1511998"/>
        </a:xfrm>
        <a:prstGeom prst="ellipse">
          <a:avLst/>
        </a:prstGeom>
        <a:solidFill>
          <a:schemeClr val="tx2">
            <a:lumMod val="50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FFFF00"/>
              </a:solidFill>
            </a:rPr>
            <a:t>8. </a:t>
          </a:r>
          <a:r>
            <a:rPr lang="ru-RU" sz="1400" b="1" kern="1200" dirty="0" err="1" smtClean="0">
              <a:solidFill>
                <a:srgbClr val="FFFF00"/>
              </a:solidFill>
            </a:rPr>
            <a:t>Преоблада-ние</a:t>
          </a:r>
          <a:r>
            <a:rPr lang="ru-RU" sz="1400" b="1" kern="1200" dirty="0" smtClean="0">
              <a:solidFill>
                <a:srgbClr val="FFFF00"/>
              </a:solidFill>
            </a:rPr>
            <a:t> экссудативно-</a:t>
          </a:r>
          <a:r>
            <a:rPr lang="ru-RU" sz="1400" b="1" kern="1200" dirty="0" err="1" smtClean="0">
              <a:solidFill>
                <a:srgbClr val="FFFF00"/>
              </a:solidFill>
            </a:rPr>
            <a:t>некротичес</a:t>
          </a:r>
          <a:r>
            <a:rPr lang="ru-RU" sz="1400" b="1" kern="1200" dirty="0" smtClean="0">
              <a:solidFill>
                <a:srgbClr val="FFFF00"/>
              </a:solidFill>
            </a:rPr>
            <a:t>-ких реакций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FFFF00"/>
            </a:solidFill>
          </a:endParaRPr>
        </a:p>
      </dsp:txBody>
      <dsp:txXfrm>
        <a:off x="6159434" y="4632818"/>
        <a:ext cx="1145517" cy="1069144"/>
      </dsp:txXfrm>
    </dsp:sp>
    <dsp:sp modelId="{B0C9DA66-98F9-4D1C-8E2B-5F1AEA977D96}">
      <dsp:nvSpPr>
        <dsp:cNvPr id="0" name=""/>
        <dsp:cNvSpPr/>
      </dsp:nvSpPr>
      <dsp:spPr>
        <a:xfrm rot="4418182">
          <a:off x="5024736" y="5130936"/>
          <a:ext cx="286524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286524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>
        <a:off x="5160835" y="5135375"/>
        <a:ext cx="14326" cy="14326"/>
      </dsp:txXfrm>
    </dsp:sp>
    <dsp:sp modelId="{1BB58615-B760-4F9B-ADD2-BD39C929CF86}">
      <dsp:nvSpPr>
        <dsp:cNvPr id="0" name=""/>
        <dsp:cNvSpPr/>
      </dsp:nvSpPr>
      <dsp:spPr>
        <a:xfrm>
          <a:off x="4612445" y="5253113"/>
          <a:ext cx="1620005" cy="1511998"/>
        </a:xfrm>
        <a:prstGeom prst="ellipse">
          <a:avLst/>
        </a:prstGeom>
        <a:solidFill>
          <a:schemeClr val="tx2">
            <a:lumMod val="50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FFFF00"/>
              </a:solidFill>
            </a:rPr>
            <a:t>9. </a:t>
          </a:r>
          <a:r>
            <a:rPr lang="ru-RU" sz="1400" b="1" kern="1200" dirty="0" err="1" smtClean="0">
              <a:solidFill>
                <a:srgbClr val="FFFF00"/>
              </a:solidFill>
            </a:rPr>
            <a:t>Параспе-цифические</a:t>
          </a:r>
          <a:r>
            <a:rPr lang="ru-RU" sz="1400" b="1" kern="1200" dirty="0" smtClean="0">
              <a:solidFill>
                <a:srgbClr val="FFFF00"/>
              </a:solidFill>
            </a:rPr>
            <a:t> реакции (</a:t>
          </a:r>
          <a:r>
            <a:rPr lang="ru-RU" sz="1400" b="1" kern="1200" dirty="0" err="1" smtClean="0">
              <a:solidFill>
                <a:srgbClr val="FFFF00"/>
              </a:solidFill>
            </a:rPr>
            <a:t>васкулиты</a:t>
          </a:r>
          <a:r>
            <a:rPr lang="ru-RU" sz="1400" b="1" kern="1200" dirty="0" smtClean="0">
              <a:solidFill>
                <a:srgbClr val="FFFF00"/>
              </a:solidFill>
            </a:rPr>
            <a:t>, артриты, </a:t>
          </a:r>
          <a:r>
            <a:rPr lang="ru-RU" sz="1400" b="1" kern="1200" dirty="0" err="1" smtClean="0">
              <a:solidFill>
                <a:srgbClr val="FFFF00"/>
              </a:solidFill>
            </a:rPr>
            <a:t>серозиты</a:t>
          </a:r>
          <a:r>
            <a:rPr lang="ru-RU" sz="1400" b="1" kern="1200" dirty="0" smtClean="0">
              <a:solidFill>
                <a:srgbClr val="FFFF00"/>
              </a:solidFill>
            </a:rPr>
            <a:t> и др.</a:t>
          </a:r>
          <a:endParaRPr lang="ru-RU" sz="1350" b="1" kern="1200" dirty="0">
            <a:solidFill>
              <a:srgbClr val="FFFF00"/>
            </a:solidFill>
          </a:endParaRPr>
        </a:p>
      </dsp:txBody>
      <dsp:txXfrm>
        <a:off x="4849689" y="5474540"/>
        <a:ext cx="1145517" cy="1069144"/>
      </dsp:txXfrm>
    </dsp:sp>
    <dsp:sp modelId="{C0391933-0175-4536-A070-74A3DC238FF2}">
      <dsp:nvSpPr>
        <dsp:cNvPr id="0" name=""/>
        <dsp:cNvSpPr/>
      </dsp:nvSpPr>
      <dsp:spPr>
        <a:xfrm rot="6381818">
          <a:off x="3977471" y="5130388"/>
          <a:ext cx="285380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285380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 rot="10800000">
        <a:off x="4113027" y="5134855"/>
        <a:ext cx="14269" cy="14269"/>
      </dsp:txXfrm>
    </dsp:sp>
    <dsp:sp modelId="{6567EA78-9518-4896-80CC-6150E68CEE3D}">
      <dsp:nvSpPr>
        <dsp:cNvPr id="0" name=""/>
        <dsp:cNvSpPr/>
      </dsp:nvSpPr>
      <dsp:spPr>
        <a:xfrm>
          <a:off x="3037553" y="5253113"/>
          <a:ext cx="1655995" cy="1511998"/>
        </a:xfrm>
        <a:prstGeom prst="ellipse">
          <a:avLst/>
        </a:prstGeom>
        <a:solidFill>
          <a:schemeClr val="tx2">
            <a:lumMod val="50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FFFF00"/>
              </a:solidFill>
            </a:rPr>
            <a:t>10. Склонность к гематогенной и </a:t>
          </a:r>
          <a:r>
            <a:rPr lang="ru-RU" sz="1400" b="1" kern="1200" dirty="0" err="1" smtClean="0">
              <a:solidFill>
                <a:srgbClr val="FFFF00"/>
              </a:solidFill>
            </a:rPr>
            <a:t>лимфогенной</a:t>
          </a:r>
          <a:r>
            <a:rPr lang="ru-RU" sz="1400" b="1" kern="1200" dirty="0" smtClean="0">
              <a:solidFill>
                <a:srgbClr val="FFFF00"/>
              </a:solidFill>
            </a:rPr>
            <a:t> диссеминации</a:t>
          </a:r>
          <a:endParaRPr lang="ru-RU" sz="1400" b="1" kern="1200" dirty="0">
            <a:solidFill>
              <a:srgbClr val="FFFF00"/>
            </a:solidFill>
          </a:endParaRPr>
        </a:p>
      </dsp:txBody>
      <dsp:txXfrm>
        <a:off x="3280068" y="5474540"/>
        <a:ext cx="1170965" cy="1069144"/>
      </dsp:txXfrm>
    </dsp:sp>
    <dsp:sp modelId="{303923D8-A85C-4750-8779-83C298A3F1C8}">
      <dsp:nvSpPr>
        <dsp:cNvPr id="0" name=""/>
        <dsp:cNvSpPr/>
      </dsp:nvSpPr>
      <dsp:spPr>
        <a:xfrm rot="8345455">
          <a:off x="3122809" y="4570068"/>
          <a:ext cx="217912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217912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 rot="10800000">
        <a:off x="3226317" y="4576221"/>
        <a:ext cx="10895" cy="10895"/>
      </dsp:txXfrm>
    </dsp:sp>
    <dsp:sp modelId="{E91E541F-AC24-4EC7-A02D-631AB66452E4}">
      <dsp:nvSpPr>
        <dsp:cNvPr id="0" name=""/>
        <dsp:cNvSpPr/>
      </dsp:nvSpPr>
      <dsp:spPr>
        <a:xfrm>
          <a:off x="1745804" y="4411391"/>
          <a:ext cx="1620005" cy="1511998"/>
        </a:xfrm>
        <a:prstGeom prst="ellipse">
          <a:avLst/>
        </a:prstGeom>
        <a:solidFill>
          <a:schemeClr val="tx2">
            <a:lumMod val="50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</a:rPr>
            <a:t>11. Возможно спонтанное </a:t>
          </a:r>
          <a:r>
            <a:rPr lang="ru-RU" sz="1400" b="1" kern="1200" dirty="0" err="1" smtClean="0">
              <a:solidFill>
                <a:srgbClr val="FFFF00"/>
              </a:solidFill>
            </a:rPr>
            <a:t>выздоровле-ние</a:t>
          </a:r>
          <a:endParaRPr lang="ru-RU" sz="1400" b="1" kern="1200" dirty="0">
            <a:solidFill>
              <a:srgbClr val="FFFF00"/>
            </a:solidFill>
          </a:endParaRPr>
        </a:p>
      </dsp:txBody>
      <dsp:txXfrm>
        <a:off x="1983048" y="4632818"/>
        <a:ext cx="1145517" cy="1069144"/>
      </dsp:txXfrm>
    </dsp:sp>
    <dsp:sp modelId="{53C2B80C-3739-4C48-AF99-D3BD5F042209}">
      <dsp:nvSpPr>
        <dsp:cNvPr id="0" name=""/>
        <dsp:cNvSpPr/>
      </dsp:nvSpPr>
      <dsp:spPr>
        <a:xfrm rot="10309091">
          <a:off x="2708813" y="3613365"/>
          <a:ext cx="156250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156250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 rot="10800000">
        <a:off x="2783032" y="3621060"/>
        <a:ext cx="7812" cy="7812"/>
      </dsp:txXfrm>
    </dsp:sp>
    <dsp:sp modelId="{83A9C3DE-774B-4003-8806-1ED2C7CA328E}">
      <dsp:nvSpPr>
        <dsp:cNvPr id="0" name=""/>
        <dsp:cNvSpPr/>
      </dsp:nvSpPr>
      <dsp:spPr>
        <a:xfrm>
          <a:off x="1099046" y="2995188"/>
          <a:ext cx="1620005" cy="1511998"/>
        </a:xfrm>
        <a:prstGeom prst="ellipse">
          <a:avLst/>
        </a:prstGeom>
        <a:solidFill>
          <a:schemeClr val="tx2">
            <a:lumMod val="50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</a:rPr>
            <a:t>1. 1% всех больных с впервые выявленным туберкулезом</a:t>
          </a:r>
          <a:endParaRPr lang="ru-RU" sz="1400" b="1" kern="1200" dirty="0">
            <a:solidFill>
              <a:srgbClr val="FFFF00"/>
            </a:solidFill>
          </a:endParaRPr>
        </a:p>
      </dsp:txBody>
      <dsp:txXfrm>
        <a:off x="1336290" y="3216615"/>
        <a:ext cx="1145517" cy="1069144"/>
      </dsp:txXfrm>
    </dsp:sp>
    <dsp:sp modelId="{C5092082-D3A4-4AB8-B93E-37417043E575}">
      <dsp:nvSpPr>
        <dsp:cNvPr id="0" name=""/>
        <dsp:cNvSpPr/>
      </dsp:nvSpPr>
      <dsp:spPr>
        <a:xfrm rot="12272727">
          <a:off x="2829863" y="2563752"/>
          <a:ext cx="200931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200931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 rot="10800000">
        <a:off x="2925305" y="2570331"/>
        <a:ext cx="10046" cy="10046"/>
      </dsp:txXfrm>
    </dsp:sp>
    <dsp:sp modelId="{191876E2-E84D-4B61-AAD1-57F37415A543}">
      <dsp:nvSpPr>
        <dsp:cNvPr id="0" name=""/>
        <dsp:cNvSpPr/>
      </dsp:nvSpPr>
      <dsp:spPr>
        <a:xfrm>
          <a:off x="1342047" y="1474140"/>
          <a:ext cx="1577142" cy="1471997"/>
        </a:xfrm>
        <a:prstGeom prst="ellipse">
          <a:avLst/>
        </a:prstGeom>
        <a:solidFill>
          <a:schemeClr val="tx2">
            <a:lumMod val="50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FFFF00"/>
              </a:solidFill>
            </a:rPr>
            <a:t>2. Развитие</a:t>
          </a:r>
        </a:p>
        <a:p>
          <a:pPr lvl="0" algn="ctr">
            <a:spcBef>
              <a:spcPct val="0"/>
            </a:spcBef>
          </a:pPr>
          <a:r>
            <a:rPr lang="ru-RU" sz="1400" b="1" kern="1200" dirty="0" smtClean="0">
              <a:solidFill>
                <a:srgbClr val="FFFF00"/>
              </a:solidFill>
            </a:rPr>
            <a:t>заболевания в период </a:t>
          </a:r>
          <a:r>
            <a:rPr lang="ru-RU" sz="1400" b="1" kern="1200" dirty="0" err="1" smtClean="0">
              <a:solidFill>
                <a:srgbClr val="FFFF00"/>
              </a:solidFill>
            </a:rPr>
            <a:t>инфицирова-ния</a:t>
          </a:r>
          <a:endParaRPr lang="ru-RU" sz="1400" b="1" kern="1200" dirty="0">
            <a:solidFill>
              <a:srgbClr val="FFFF00"/>
            </a:solidFill>
          </a:endParaRPr>
        </a:p>
      </dsp:txBody>
      <dsp:txXfrm>
        <a:off x="1573014" y="1689709"/>
        <a:ext cx="1115208" cy="1040859"/>
      </dsp:txXfrm>
    </dsp:sp>
    <dsp:sp modelId="{A88CD0B9-46AD-4CC5-9F55-7359F5EDE7F8}">
      <dsp:nvSpPr>
        <dsp:cNvPr id="0" name=""/>
        <dsp:cNvSpPr/>
      </dsp:nvSpPr>
      <dsp:spPr>
        <a:xfrm rot="14236364">
          <a:off x="3491963" y="1769974"/>
          <a:ext cx="277909" cy="23203"/>
        </a:xfrm>
        <a:custGeom>
          <a:avLst/>
          <a:gdLst/>
          <a:ahLst/>
          <a:cxnLst/>
          <a:rect l="0" t="0" r="0" b="0"/>
          <a:pathLst>
            <a:path>
              <a:moveTo>
                <a:pt x="0" y="11601"/>
              </a:moveTo>
              <a:lnTo>
                <a:pt x="277909" y="11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rgbClr val="FFFF00"/>
            </a:solidFill>
          </a:endParaRPr>
        </a:p>
      </dsp:txBody>
      <dsp:txXfrm rot="10800000">
        <a:off x="3623970" y="1774628"/>
        <a:ext cx="13895" cy="13895"/>
      </dsp:txXfrm>
    </dsp:sp>
    <dsp:sp modelId="{E4B87BFA-F149-4474-93D7-229F937A6833}">
      <dsp:nvSpPr>
        <dsp:cNvPr id="0" name=""/>
        <dsp:cNvSpPr/>
      </dsp:nvSpPr>
      <dsp:spPr>
        <a:xfrm>
          <a:off x="2361597" y="297516"/>
          <a:ext cx="1577142" cy="1471997"/>
        </a:xfrm>
        <a:prstGeom prst="ellipse">
          <a:avLst/>
        </a:prstGeom>
        <a:solidFill>
          <a:schemeClr val="tx2">
            <a:lumMod val="5000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FFFF00"/>
              </a:solidFill>
            </a:rPr>
            <a:t>3. Болеют дети, подростки, взрослые в молодом возрасте</a:t>
          </a:r>
          <a:endParaRPr lang="ru-RU" sz="1400" b="1" kern="1200" dirty="0">
            <a:solidFill>
              <a:srgbClr val="FFFF00"/>
            </a:solidFill>
          </a:endParaRPr>
        </a:p>
      </dsp:txBody>
      <dsp:txXfrm>
        <a:off x="2592564" y="513085"/>
        <a:ext cx="1115208" cy="10408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CC3C6-963C-4103-A7E9-50C4F8597C18}">
      <dsp:nvSpPr>
        <dsp:cNvPr id="0" name=""/>
        <dsp:cNvSpPr/>
      </dsp:nvSpPr>
      <dsp:spPr>
        <a:xfrm>
          <a:off x="3252323" y="2175669"/>
          <a:ext cx="498962" cy="11847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481" y="0"/>
              </a:lnTo>
              <a:lnTo>
                <a:pt x="249481" y="1184723"/>
              </a:lnTo>
              <a:lnTo>
                <a:pt x="498962" y="1184723"/>
              </a:lnTo>
            </a:path>
          </a:pathLst>
        </a:custGeom>
        <a:noFill/>
        <a:ln w="28575" cap="flat" cmpd="sng" algn="ctr">
          <a:solidFill>
            <a:schemeClr val="tx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69666" y="2735893"/>
        <a:ext cx="64275" cy="64275"/>
      </dsp:txXfrm>
    </dsp:sp>
    <dsp:sp modelId="{3F911BA3-32D6-444B-95E3-39473F9EF247}">
      <dsp:nvSpPr>
        <dsp:cNvPr id="0" name=""/>
        <dsp:cNvSpPr/>
      </dsp:nvSpPr>
      <dsp:spPr>
        <a:xfrm>
          <a:off x="3252323" y="2128975"/>
          <a:ext cx="4989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693"/>
              </a:moveTo>
              <a:lnTo>
                <a:pt x="249481" y="46693"/>
              </a:lnTo>
              <a:lnTo>
                <a:pt x="249481" y="45720"/>
              </a:lnTo>
              <a:lnTo>
                <a:pt x="498962" y="45720"/>
              </a:lnTo>
            </a:path>
          </a:pathLst>
        </a:custGeom>
        <a:noFill/>
        <a:ln w="28575" cap="flat" cmpd="sng" algn="ctr">
          <a:solidFill>
            <a:schemeClr val="tx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89330" y="2162221"/>
        <a:ext cx="24948" cy="24948"/>
      </dsp:txXfrm>
    </dsp:sp>
    <dsp:sp modelId="{3EDEDE94-C960-48A8-9FAA-3AAD72AF46E4}">
      <dsp:nvSpPr>
        <dsp:cNvPr id="0" name=""/>
        <dsp:cNvSpPr/>
      </dsp:nvSpPr>
      <dsp:spPr>
        <a:xfrm>
          <a:off x="3252323" y="989971"/>
          <a:ext cx="498962" cy="1185697"/>
        </a:xfrm>
        <a:custGeom>
          <a:avLst/>
          <a:gdLst/>
          <a:ahLst/>
          <a:cxnLst/>
          <a:rect l="0" t="0" r="0" b="0"/>
          <a:pathLst>
            <a:path>
              <a:moveTo>
                <a:pt x="0" y="1185697"/>
              </a:moveTo>
              <a:lnTo>
                <a:pt x="249481" y="1185697"/>
              </a:lnTo>
              <a:lnTo>
                <a:pt x="249481" y="0"/>
              </a:lnTo>
              <a:lnTo>
                <a:pt x="498962" y="0"/>
              </a:lnTo>
            </a:path>
          </a:pathLst>
        </a:custGeom>
        <a:noFill/>
        <a:ln w="28575" cap="flat" cmpd="sng" algn="ctr">
          <a:solidFill>
            <a:schemeClr val="tx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69644" y="1550660"/>
        <a:ext cx="64320" cy="64320"/>
      </dsp:txXfrm>
    </dsp:sp>
    <dsp:sp modelId="{4B16A71C-26AB-43D4-B9FD-DD607DC8EBC5}">
      <dsp:nvSpPr>
        <dsp:cNvPr id="0" name=""/>
        <dsp:cNvSpPr/>
      </dsp:nvSpPr>
      <dsp:spPr>
        <a:xfrm rot="16200000">
          <a:off x="-367465" y="553410"/>
          <a:ext cx="3995060" cy="324451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" kern="1200" dirty="0"/>
        </a:p>
      </dsp:txBody>
      <dsp:txXfrm>
        <a:off x="-367465" y="553410"/>
        <a:ext cx="3995060" cy="3244517"/>
      </dsp:txXfrm>
    </dsp:sp>
    <dsp:sp modelId="{3384E425-5694-40AF-9349-620218013991}">
      <dsp:nvSpPr>
        <dsp:cNvPr id="0" name=""/>
        <dsp:cNvSpPr/>
      </dsp:nvSpPr>
      <dsp:spPr>
        <a:xfrm>
          <a:off x="3751285" y="493173"/>
          <a:ext cx="7964335" cy="993596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1600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Затухание первичного туберкулеза и заживление очагов</a:t>
          </a:r>
          <a:endParaRPr lang="ru-RU" sz="2400" b="1" kern="1200" dirty="0"/>
        </a:p>
      </dsp:txBody>
      <dsp:txXfrm>
        <a:off x="3751285" y="493173"/>
        <a:ext cx="7964335" cy="993596"/>
      </dsp:txXfrm>
    </dsp:sp>
    <dsp:sp modelId="{69367B0F-64B1-463A-8724-51A4D1BD311F}">
      <dsp:nvSpPr>
        <dsp:cNvPr id="0" name=""/>
        <dsp:cNvSpPr/>
      </dsp:nvSpPr>
      <dsp:spPr>
        <a:xfrm>
          <a:off x="3751285" y="1676923"/>
          <a:ext cx="7964335" cy="995543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1600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Прогрессирование первичного туберкулеза с генерализацией процесса</a:t>
          </a:r>
          <a:endParaRPr lang="ru-RU" sz="2400" b="1" kern="1200" dirty="0"/>
        </a:p>
      </dsp:txBody>
      <dsp:txXfrm>
        <a:off x="3751285" y="1676923"/>
        <a:ext cx="7964335" cy="995543"/>
      </dsp:txXfrm>
    </dsp:sp>
    <dsp:sp modelId="{1AEA21CF-C1EA-49C8-BC8B-67C5C4862122}">
      <dsp:nvSpPr>
        <dsp:cNvPr id="0" name=""/>
        <dsp:cNvSpPr/>
      </dsp:nvSpPr>
      <dsp:spPr>
        <a:xfrm>
          <a:off x="3751285" y="2862620"/>
          <a:ext cx="7964335" cy="995543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1600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Хроническое течение</a:t>
          </a:r>
          <a:endParaRPr lang="ru-RU" sz="2400" b="1" kern="1200" dirty="0"/>
        </a:p>
      </dsp:txBody>
      <dsp:txXfrm>
        <a:off x="3751285" y="2862620"/>
        <a:ext cx="7964335" cy="995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16492-62F4-4A72-820D-3F8C2807A8DF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5CDE1-F064-4614-9045-588B462B2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70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913"/>
            <a:ext cx="5487041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74721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8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8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98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3777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887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54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317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28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66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97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38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73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88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83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89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00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9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769A68C-0093-4033-B5F2-2F0A07F27288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6AC7B21-16B8-47AC-83EE-F3EDD2911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813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1872" y="2098654"/>
            <a:ext cx="9418320" cy="1745673"/>
          </a:xfrm>
        </p:spPr>
        <p:txBody>
          <a:bodyPr>
            <a:normAutofit/>
          </a:bodyPr>
          <a:lstStyle/>
          <a:p>
            <a:r>
              <a:rPr lang="ru-RU" sz="4600" b="1" dirty="0" smtClean="0"/>
              <a:t>Классификация туберкулеза.</a:t>
            </a:r>
            <a:br>
              <a:rPr lang="ru-RU" sz="4600" b="1" dirty="0" smtClean="0"/>
            </a:br>
            <a:r>
              <a:rPr lang="ru-RU" sz="4600" b="1" dirty="0" smtClean="0"/>
              <a:t>Клинические формы туберкулеза.</a:t>
            </a:r>
            <a:endParaRPr lang="ru-RU" sz="4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1872" y="3984175"/>
            <a:ext cx="9418320" cy="23358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1100" dirty="0" smtClean="0"/>
          </a:p>
          <a:p>
            <a:pPr>
              <a:spcBef>
                <a:spcPts val="0"/>
              </a:spcBef>
            </a:pPr>
            <a:r>
              <a:rPr lang="ru-RU" sz="2800" b="1" dirty="0" smtClean="0"/>
              <a:t>Спиридонова Л.Г.</a:t>
            </a:r>
          </a:p>
          <a:p>
            <a:pPr>
              <a:spcBef>
                <a:spcPts val="0"/>
              </a:spcBef>
            </a:pPr>
            <a:r>
              <a:rPr lang="ru-RU" sz="2000" b="1" dirty="0"/>
              <a:t>к</a:t>
            </a:r>
            <a:r>
              <a:rPr lang="ru-RU" sz="2000" b="1" dirty="0" smtClean="0"/>
              <a:t>анд. мед. наук </a:t>
            </a:r>
          </a:p>
          <a:p>
            <a:pPr>
              <a:spcBef>
                <a:spcPts val="0"/>
              </a:spcBef>
            </a:pPr>
            <a:r>
              <a:rPr lang="ru-RU" sz="2000" b="1" dirty="0" smtClean="0"/>
              <a:t>доцент  </a:t>
            </a:r>
            <a:r>
              <a:rPr lang="ru-RU" sz="2000" b="1" dirty="0" smtClean="0"/>
              <a:t>кафедры фтизиатрии и пульмонологии</a:t>
            </a:r>
          </a:p>
          <a:p>
            <a:pPr>
              <a:spcBef>
                <a:spcPts val="0"/>
              </a:spcBef>
            </a:pPr>
            <a:r>
              <a:rPr lang="ru-RU" sz="2000" b="1" dirty="0" smtClean="0"/>
              <a:t>ФГБОУ ВО «Оренбургский государственный </a:t>
            </a:r>
          </a:p>
          <a:p>
            <a:pPr>
              <a:spcBef>
                <a:spcPts val="0"/>
              </a:spcBef>
            </a:pPr>
            <a:r>
              <a:rPr lang="ru-RU" sz="2000" b="1" dirty="0" smtClean="0"/>
              <a:t>медицинский университет» Минздрава России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19" y="4203509"/>
            <a:ext cx="3174813" cy="211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2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ТЕЧЕНИЕ ПЕРВИЧНОГО ТУБЕРКУЛЕЗА:</a:t>
            </a:r>
            <a:endParaRPr lang="ru-RU" sz="32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917284"/>
              </p:ext>
            </p:extLst>
          </p:nvPr>
        </p:nvGraphicFramePr>
        <p:xfrm>
          <a:off x="245660" y="1825625"/>
          <a:ext cx="1172342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40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46160" y="620689"/>
            <a:ext cx="10454185" cy="5459437"/>
          </a:xfrm>
        </p:spPr>
        <p:txBody>
          <a:bodyPr>
            <a:normAutofit/>
          </a:bodyPr>
          <a:lstStyle/>
          <a:p>
            <a:r>
              <a:rPr lang="ru-RU" b="1" dirty="0" smtClean="0"/>
              <a:t>ТУБЕРКУЛЕЗ ВНУТРИГРУДНЫХ ЛИМФАТИЧЕСКИХ УЗЛОВ </a:t>
            </a:r>
            <a:r>
              <a:rPr lang="ru-RU" sz="2800" dirty="0" smtClean="0"/>
              <a:t>развивается </a:t>
            </a:r>
            <a:r>
              <a:rPr lang="ru-RU" sz="2800" dirty="0"/>
              <a:t>в результате первичного заражения у детей, подростков и лиц молодого возраста. Реже он возникает вследствие эндогенной реактивации имевшихся туберкулезных изменений в бронхиальных, медиастинальных, бронхопульмональных, </a:t>
            </a:r>
            <a:r>
              <a:rPr lang="ru-RU" sz="2800" dirty="0" err="1"/>
              <a:t>паратрахеальных</a:t>
            </a:r>
            <a:r>
              <a:rPr lang="ru-RU" sz="2800" dirty="0"/>
              <a:t> и трахеобронхиальных лимфатических узлах.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221" y="3896242"/>
            <a:ext cx="3920525" cy="268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831" b="10448"/>
          <a:stretch/>
        </p:blipFill>
        <p:spPr bwMode="auto">
          <a:xfrm>
            <a:off x="3316407" y="3896242"/>
            <a:ext cx="3762232" cy="268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0" t="14727" r="1293" b="5870"/>
          <a:stretch/>
        </p:blipFill>
        <p:spPr bwMode="auto">
          <a:xfrm>
            <a:off x="805217" y="3896243"/>
            <a:ext cx="2060813" cy="26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8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600" y="620689"/>
            <a:ext cx="10445087" cy="5459437"/>
          </a:xfrm>
        </p:spPr>
        <p:txBody>
          <a:bodyPr>
            <a:normAutofit/>
          </a:bodyPr>
          <a:lstStyle/>
          <a:p>
            <a:r>
              <a:rPr lang="ru-RU" b="1" dirty="0" smtClean="0"/>
              <a:t>ОЧАГОВЫЙ ТУБЕРКУЛЕЗ </a:t>
            </a:r>
            <a:r>
              <a:rPr lang="ru-RU" sz="2600" dirty="0" smtClean="0"/>
              <a:t>— </a:t>
            </a:r>
            <a:r>
              <a:rPr lang="ru-RU" sz="2600" dirty="0"/>
              <a:t>клиническая форма, характеризующаяся наличием немногочисленных очагов размером не более 1 см, преимущественно продуктивного характера.</a:t>
            </a:r>
            <a:endParaRPr lang="ru-RU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961664"/>
            <a:ext cx="9112448" cy="345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0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600" y="620689"/>
            <a:ext cx="9926472" cy="545943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ИНФИЛЬТРАТИВНЫЙ ТУБЕРКУЛЕЗ ЛЕГКИХ </a:t>
            </a:r>
            <a:r>
              <a:rPr lang="ru-RU" sz="2800" dirty="0" smtClean="0"/>
              <a:t>— </a:t>
            </a:r>
            <a:r>
              <a:rPr lang="ru-RU" sz="2800" dirty="0"/>
              <a:t>клиническая форма, характеризующаяся наличием в легких воспалительных изменений, преимущественно экссудативного характера с казеозным некрозом в центре и частым наличием деструкции легочной ткани.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3466531"/>
            <a:ext cx="4280382" cy="304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0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600" y="620689"/>
            <a:ext cx="10567916" cy="5866581"/>
          </a:xfrm>
        </p:spPr>
        <p:txBody>
          <a:bodyPr>
            <a:normAutofit/>
          </a:bodyPr>
          <a:lstStyle/>
          <a:p>
            <a:r>
              <a:rPr lang="ru-RU" b="1" dirty="0" smtClean="0"/>
              <a:t>КАЗЕОЗНАЯ ПНЕВМОНИЯ  </a:t>
            </a:r>
            <a:r>
              <a:rPr lang="ru-RU" sz="2600" dirty="0" smtClean="0"/>
              <a:t>характеризуется </a:t>
            </a:r>
            <a:r>
              <a:rPr lang="ru-RU" sz="2600" dirty="0"/>
              <a:t>развитием резко выраженного экссудативного воспаления, захватывающего большую часть доли легкого или всю долю целиком, иногда с поражением соседних отделов, что может обусловить тотальное поражение легкого.</a:t>
            </a:r>
          </a:p>
          <a:p>
            <a:r>
              <a:rPr lang="ru-RU" sz="2600" dirty="0" smtClean="0"/>
              <a:t>Экссудативная </a:t>
            </a:r>
            <a:r>
              <a:rPr lang="ru-RU" sz="2600" dirty="0"/>
              <a:t>реакция быстро сменяется казеозно-некротическими изменениями с последующим разжижением казеозных масс </a:t>
            </a:r>
            <a:r>
              <a:rPr lang="ru-RU" sz="2600" dirty="0" smtClean="0"/>
              <a:t>и образованием </a:t>
            </a:r>
            <a:r>
              <a:rPr lang="ru-RU" sz="2600" dirty="0"/>
              <a:t>гигантской </a:t>
            </a:r>
            <a:r>
              <a:rPr lang="ru-RU" sz="2600" dirty="0" smtClean="0"/>
              <a:t>каверны или </a:t>
            </a:r>
            <a:r>
              <a:rPr lang="ru-RU" sz="2600" dirty="0"/>
              <a:t>множественных </a:t>
            </a:r>
            <a:r>
              <a:rPr lang="ru-RU" sz="2600" dirty="0" smtClean="0"/>
              <a:t> каверн меньшего  размера</a:t>
            </a:r>
            <a:r>
              <a:rPr lang="ru-RU" sz="2600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74" y="4162568"/>
            <a:ext cx="3364875" cy="247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7" y="4913194"/>
            <a:ext cx="2922168" cy="17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5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600" y="620689"/>
            <a:ext cx="10663451" cy="5459437"/>
          </a:xfrm>
        </p:spPr>
        <p:txBody>
          <a:bodyPr>
            <a:normAutofit/>
          </a:bodyPr>
          <a:lstStyle/>
          <a:p>
            <a:r>
              <a:rPr lang="ru-RU" b="1" dirty="0" smtClean="0"/>
              <a:t>ДИССЕМИНИРОВАННЫЙ ТУБЕРКУЛЕЗ </a:t>
            </a:r>
            <a:r>
              <a:rPr lang="ru-RU" sz="2600" dirty="0" smtClean="0"/>
              <a:t>— </a:t>
            </a:r>
            <a:r>
              <a:rPr lang="ru-RU" sz="2600" dirty="0"/>
              <a:t>клиническая форма, которая объединяет специфические процессы в результате распространения МБТ в основном гематогенными и </a:t>
            </a:r>
            <a:r>
              <a:rPr lang="ru-RU" sz="2600" dirty="0" err="1"/>
              <a:t>лимфогенными</a:t>
            </a:r>
            <a:r>
              <a:rPr lang="ru-RU" sz="2600" dirty="0"/>
              <a:t> путями, с чем связано многообразие патоморфологических, клинических и рентгенологических проявлений.</a:t>
            </a:r>
          </a:p>
          <a:p>
            <a:r>
              <a:rPr lang="ru-RU" sz="2600" u="sng" dirty="0" smtClean="0"/>
              <a:t>Диссеминированный туберкулез легких </a:t>
            </a:r>
            <a:r>
              <a:rPr lang="ru-RU" sz="2600" dirty="0" smtClean="0"/>
              <a:t>представляет </a:t>
            </a:r>
            <a:r>
              <a:rPr lang="ru-RU" sz="2600" dirty="0"/>
              <a:t>собой либо очаги казеозного некроза, окруженные зоной специфического воспаления с характерной для туберкулеза гистологической </a:t>
            </a:r>
            <a:r>
              <a:rPr lang="ru-RU" sz="2600" dirty="0" smtClean="0"/>
              <a:t> </a:t>
            </a:r>
            <a:r>
              <a:rPr lang="ru-RU" sz="2600" dirty="0" smtClean="0"/>
              <a:t>картиной при подострой  и хронической форме,                                                              либо </a:t>
            </a:r>
            <a:r>
              <a:rPr lang="ru-RU" sz="2600" dirty="0"/>
              <a:t>мелкие </a:t>
            </a:r>
            <a:r>
              <a:rPr lang="ru-RU" sz="2600" dirty="0" smtClean="0"/>
              <a:t>мономорфные очаги                                                         инфильтративного </a:t>
            </a:r>
            <a:r>
              <a:rPr lang="ru-RU" sz="2600" dirty="0"/>
              <a:t>характера </a:t>
            </a:r>
            <a:r>
              <a:rPr lang="ru-RU" sz="2600" dirty="0" smtClean="0"/>
              <a:t>                                                                                           </a:t>
            </a:r>
            <a:r>
              <a:rPr lang="ru-RU" sz="2600" dirty="0" smtClean="0"/>
              <a:t>при остром гематогенно-диссеминированном                                                     (милиарном) туберкулезе</a:t>
            </a:r>
            <a:r>
              <a:rPr lang="ru-RU" sz="2600" dirty="0" smtClean="0"/>
              <a:t>.</a:t>
            </a:r>
            <a:endParaRPr lang="ru-RU" sz="2600" dirty="0" smtClean="0"/>
          </a:p>
          <a:p>
            <a:endParaRPr lang="ru-RU" sz="2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48" y="4148921"/>
            <a:ext cx="3616948" cy="238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4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600" y="620689"/>
            <a:ext cx="9858233" cy="545943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ТУБЕРКУЛОМА</a:t>
            </a:r>
            <a:r>
              <a:rPr lang="ru-RU" sz="2800" dirty="0" smtClean="0"/>
              <a:t> </a:t>
            </a:r>
            <a:r>
              <a:rPr lang="ru-RU" sz="2800" dirty="0"/>
              <a:t>— </a:t>
            </a:r>
            <a:r>
              <a:rPr lang="ru-RU" sz="2800" dirty="0" smtClean="0"/>
              <a:t>хроническая клиническая </a:t>
            </a:r>
            <a:r>
              <a:rPr lang="ru-RU" sz="2800" dirty="0"/>
              <a:t>форма туберкулеза, которая характеризуется наличием округлого образования в легком. Это образование представляет собой продуктивный воспалительный очаг с казеозными изменениями и </a:t>
            </a:r>
            <a:r>
              <a:rPr lang="ru-RU" sz="2800" dirty="0" smtClean="0"/>
              <a:t>фиброзной капсулой.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202" y="3968247"/>
            <a:ext cx="3760381" cy="257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0" y="3968247"/>
            <a:ext cx="2212008" cy="257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7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600" y="620689"/>
            <a:ext cx="10680667" cy="545943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КАВЕРНОЗНЫЙ ТУБЕРКУЛЕЗ </a:t>
            </a:r>
            <a:r>
              <a:rPr lang="ru-RU" sz="2800" b="1" dirty="0" smtClean="0"/>
              <a:t>– </a:t>
            </a:r>
            <a:r>
              <a:rPr lang="ru-RU" sz="2800" dirty="0" smtClean="0"/>
              <a:t>хроническая форма, характеризующаяся </a:t>
            </a:r>
            <a:r>
              <a:rPr lang="ru-RU" sz="2800" dirty="0"/>
              <a:t>наличием тонкостенной каверны, без </a:t>
            </a:r>
            <a:r>
              <a:rPr lang="ru-RU" sz="2800" dirty="0" err="1"/>
              <a:t>перифокального</a:t>
            </a:r>
            <a:r>
              <a:rPr lang="ru-RU" sz="2800" dirty="0"/>
              <a:t> воспаления, с единичными очагами в окружающей легочной ткани.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5" y="3521121"/>
            <a:ext cx="2604606" cy="293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735" y="3521122"/>
            <a:ext cx="3994088" cy="293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6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600" y="620689"/>
            <a:ext cx="10513325" cy="545943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ФИБРОЗНО-КАВЕРНОЗНЫЙ ТУБЕРКУЛЕЗ ЛЕГКИХ — </a:t>
            </a:r>
            <a:r>
              <a:rPr lang="ru-RU" sz="2800" dirty="0" smtClean="0"/>
              <a:t>хроническая </a:t>
            </a:r>
            <a:r>
              <a:rPr lang="ru-RU" sz="2800" dirty="0"/>
              <a:t>форма, характеризующаяся наличием фиброзной каверны, развитием фиброзных изменений в окружающей каверну легочной ткани. Для него характерны очаги </a:t>
            </a:r>
            <a:r>
              <a:rPr lang="ru-RU" sz="2800" dirty="0" err="1"/>
              <a:t>бронхогенного</a:t>
            </a:r>
            <a:r>
              <a:rPr lang="ru-RU" sz="2800" dirty="0"/>
              <a:t> </a:t>
            </a:r>
            <a:r>
              <a:rPr lang="ru-RU" sz="2800" dirty="0" smtClean="0"/>
              <a:t> отсева </a:t>
            </a:r>
            <a:r>
              <a:rPr lang="ru-RU" sz="2800" dirty="0"/>
              <a:t>различной давности.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6" y="3789040"/>
            <a:ext cx="2814135" cy="261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128" y="3789040"/>
            <a:ext cx="3641186" cy="261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36" y="4544704"/>
            <a:ext cx="3461242" cy="185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4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600" y="620689"/>
            <a:ext cx="10390496" cy="545943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ТУБЕРКУЛЕЗНЫЙ ПЛЕВРИТ </a:t>
            </a:r>
            <a:r>
              <a:rPr lang="ru-RU" sz="2800" dirty="0" smtClean="0"/>
              <a:t>(</a:t>
            </a:r>
            <a:r>
              <a:rPr lang="ru-RU" sz="2800" dirty="0"/>
              <a:t>в том числе эмпиема) — клиническая форма, характеризующаяся воспалением плевры и накоплением экссудата в плевральной полости. </a:t>
            </a:r>
            <a:endParaRPr lang="ru-RU" sz="2800" dirty="0" smtClean="0"/>
          </a:p>
          <a:p>
            <a:r>
              <a:rPr lang="ru-RU" sz="2800" dirty="0" smtClean="0"/>
              <a:t>Туберкулезный </a:t>
            </a:r>
            <a:r>
              <a:rPr lang="ru-RU" sz="2800" dirty="0"/>
              <a:t>плеврит — относительно частое проявление туберкулеза, преимущественно у лиц молодого возраста.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698" y="3794079"/>
            <a:ext cx="3571636" cy="263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2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600" b="1" dirty="0"/>
              <a:t>КЛИНИЧЕСКАЯ КЛАССИФИКАЦИЯ ТУБЕРКУЛЕЗА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415652"/>
              </p:ext>
            </p:extLst>
          </p:nvPr>
        </p:nvGraphicFramePr>
        <p:xfrm>
          <a:off x="1122218" y="1565564"/>
          <a:ext cx="10231582" cy="4973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355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990" y="605611"/>
            <a:ext cx="8588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 smtClean="0">
                <a:latin typeface="+mj-lt"/>
                <a:cs typeface="Times New Roman" pitchFamily="18" charset="0"/>
              </a:rPr>
              <a:t>ТУБЕРКУЛЕЗ  ПЕРИФЕРИЧЕСКИХ ЛИМФАТИЧЕСКИХ  УЗЛОВ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7"/>
          <a:stretch/>
        </p:blipFill>
        <p:spPr bwMode="auto">
          <a:xfrm>
            <a:off x="8996529" y="4572000"/>
            <a:ext cx="2679270" cy="190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8990" y="1849136"/>
            <a:ext cx="75881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cs typeface="Times New Roman" pitchFamily="18" charset="0"/>
              </a:rPr>
              <a:t>Пораженные узлы резко </a:t>
            </a:r>
            <a:r>
              <a:rPr lang="ru-RU" sz="2800" dirty="0" err="1">
                <a:cs typeface="Times New Roman" pitchFamily="18" charset="0"/>
              </a:rPr>
              <a:t>гиперплазированы</a:t>
            </a:r>
            <a:r>
              <a:rPr lang="ru-RU" sz="2800" dirty="0">
                <a:cs typeface="Times New Roman" pitchFamily="18" charset="0"/>
              </a:rPr>
              <a:t>, </a:t>
            </a:r>
            <a:r>
              <a:rPr lang="ru-RU" sz="2800" dirty="0" err="1">
                <a:cs typeface="Times New Roman" pitchFamily="18" charset="0"/>
              </a:rPr>
              <a:t>плотноэластичной</a:t>
            </a:r>
            <a:r>
              <a:rPr lang="ru-RU" sz="2800" dirty="0">
                <a:cs typeface="Times New Roman" pitchFamily="18" charset="0"/>
              </a:rPr>
              <a:t> консистенции с четкими контурами и несколько бугристой поверхностью, безболезненные или </a:t>
            </a:r>
            <a:r>
              <a:rPr lang="ru-RU" sz="2800" dirty="0" err="1">
                <a:cs typeface="Times New Roman" pitchFamily="18" charset="0"/>
              </a:rPr>
              <a:t>слабоболезненные</a:t>
            </a:r>
            <a:r>
              <a:rPr lang="ru-RU" sz="2800" dirty="0">
                <a:cs typeface="Times New Roman" pitchFamily="18" charset="0"/>
              </a:rPr>
              <a:t> при пальпации, в большинстве случаев подвижные, иногда спаянные с окружающими тканями и кожей. 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529" y="410463"/>
            <a:ext cx="2679270" cy="179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26328" r="16622" b="12730"/>
          <a:stretch/>
        </p:blipFill>
        <p:spPr bwMode="auto">
          <a:xfrm>
            <a:off x="8996529" y="2463570"/>
            <a:ext cx="2679270" cy="187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1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638" y="164128"/>
            <a:ext cx="1142526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 smtClean="0">
                <a:latin typeface="+mj-lt"/>
                <a:cs typeface="Times New Roman" pitchFamily="18" charset="0"/>
              </a:rPr>
              <a:t>ТУБЕРКУЛЕЗ ПОЛОСТИ РТА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 </a:t>
            </a:r>
          </a:p>
          <a:p>
            <a:pPr>
              <a:spcAft>
                <a:spcPts val="1200"/>
              </a:spcAft>
            </a:pPr>
            <a:r>
              <a:rPr lang="ru-RU" sz="2800" dirty="0" smtClean="0">
                <a:cs typeface="Times New Roman" pitchFamily="18" charset="0"/>
              </a:rPr>
              <a:t>проявляется инфильтратами на небе и миндалинах в виде мелко- или крупнозернистых розовых грануляций; которые могут изъязвляться. </a:t>
            </a:r>
          </a:p>
          <a:p>
            <a:pPr>
              <a:spcAft>
                <a:spcPts val="1200"/>
              </a:spcAft>
            </a:pPr>
            <a:r>
              <a:rPr lang="ru-RU" sz="2800" dirty="0" smtClean="0">
                <a:cs typeface="Times New Roman" pitchFamily="18" charset="0"/>
              </a:rPr>
              <a:t>Туберкулезная язва имеет вытянутую неправильную форму с рваными, подрытыми и мягкими краями. Дно плоское, бледно-серого цвета, покрытое грануляциями и милиарными узелками. Глубина язвы небольшая, отделяемое жидкое, гноевидного характера, часто содержит туберкулезные палочки. Окружающие ткани не изменены, иногда слегка отечны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4422814"/>
            <a:ext cx="356023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437112"/>
            <a:ext cx="342327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4422814"/>
            <a:ext cx="396170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5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5" t="16439" r="4338" b="28265"/>
          <a:stretch/>
        </p:blipFill>
        <p:spPr bwMode="auto">
          <a:xfrm>
            <a:off x="8746817" y="3567561"/>
            <a:ext cx="3194972" cy="307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9" t="32909" r="2285" b="9210"/>
          <a:stretch/>
        </p:blipFill>
        <p:spPr bwMode="auto">
          <a:xfrm>
            <a:off x="8746817" y="177421"/>
            <a:ext cx="3194972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09764" cy="13255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ТУБЕРКУЛЕЗ ПОЛОСТИ РТА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207" y="1743738"/>
            <a:ext cx="7888405" cy="4351338"/>
          </a:xfrm>
        </p:spPr>
        <p:txBody>
          <a:bodyPr/>
          <a:lstStyle/>
          <a:p>
            <a:r>
              <a:rPr lang="ru-RU" dirty="0" smtClean="0"/>
              <a:t>Развивается вторично при прогрессировании процесса в легких</a:t>
            </a:r>
          </a:p>
          <a:p>
            <a:r>
              <a:rPr lang="ru-RU" dirty="0" smtClean="0"/>
              <a:t>МБТ выделяются с мокротой и внедряются в слизистую оболочку в местах травм (по линии смыкания зубов, спинка и боковые поверхности языка, мягкое небо)</a:t>
            </a:r>
          </a:p>
          <a:p>
            <a:r>
              <a:rPr lang="ru-RU" dirty="0" smtClean="0"/>
              <a:t>На месте внедрения развиваются туберкулезные бугорки, после                       распада которых образуются                                 язвы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12" y="4908882"/>
            <a:ext cx="2881952" cy="172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5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9"/>
          <a:stretch/>
        </p:blipFill>
        <p:spPr bwMode="auto">
          <a:xfrm>
            <a:off x="8267278" y="4271749"/>
            <a:ext cx="3589362" cy="236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3392" y="332656"/>
            <a:ext cx="1123324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 smtClean="0">
                <a:cs typeface="Times New Roman" pitchFamily="18" charset="0"/>
              </a:rPr>
              <a:t>ТУБЕРКУЛЕЗНАЯ ВОЛЧАНКА  </a:t>
            </a:r>
            <a:r>
              <a:rPr lang="ru-RU" sz="2800" dirty="0" smtClean="0">
                <a:cs typeface="Times New Roman" pitchFamily="18" charset="0"/>
              </a:rPr>
              <a:t>поражает </a:t>
            </a:r>
            <a:r>
              <a:rPr lang="ru-RU" sz="2800" dirty="0">
                <a:cs typeface="Times New Roman" pitchFamily="18" charset="0"/>
              </a:rPr>
              <a:t>слизистые оболочки полости рта и носа, </a:t>
            </a:r>
            <a:r>
              <a:rPr lang="ru-RU" sz="2800" dirty="0" smtClean="0">
                <a:cs typeface="Times New Roman" pitchFamily="18" charset="0"/>
              </a:rPr>
              <a:t>кожу </a:t>
            </a:r>
            <a:r>
              <a:rPr lang="ru-RU" sz="2800" dirty="0">
                <a:cs typeface="Times New Roman" pitchFamily="18" charset="0"/>
              </a:rPr>
              <a:t>лица, в основном в области носа (место входных ворот), щек, ушных раковин. </a:t>
            </a:r>
            <a:endParaRPr lang="ru-RU" sz="2800" dirty="0" smtClean="0">
              <a:cs typeface="Times New Roman" pitchFamily="18" charset="0"/>
            </a:endParaRPr>
          </a:p>
          <a:p>
            <a:r>
              <a:rPr lang="ru-RU" sz="2800" dirty="0" smtClean="0">
                <a:cs typeface="Times New Roman" pitchFamily="18" charset="0"/>
              </a:rPr>
              <a:t>На </a:t>
            </a:r>
            <a:r>
              <a:rPr lang="ru-RU" sz="2800" dirty="0">
                <a:cs typeface="Times New Roman" pitchFamily="18" charset="0"/>
              </a:rPr>
              <a:t>коже лица </a:t>
            </a:r>
            <a:r>
              <a:rPr lang="ru-RU" sz="2800" dirty="0" smtClean="0">
                <a:cs typeface="Times New Roman" pitchFamily="18" charset="0"/>
              </a:rPr>
              <a:t>появляются бугорки </a:t>
            </a:r>
            <a:r>
              <a:rPr lang="ru-RU" sz="2800" dirty="0">
                <a:cs typeface="Times New Roman" pitchFamily="18" charset="0"/>
              </a:rPr>
              <a:t>ярко-красного цвета, </a:t>
            </a:r>
            <a:r>
              <a:rPr lang="ru-RU" sz="2800" dirty="0" err="1">
                <a:cs typeface="Times New Roman" pitchFamily="18" charset="0"/>
              </a:rPr>
              <a:t>тестоватой</a:t>
            </a:r>
            <a:r>
              <a:rPr lang="ru-RU" sz="2800" dirty="0">
                <a:cs typeface="Times New Roman" pitchFamily="18" charset="0"/>
              </a:rPr>
              <a:t> консистенции, покрытых потускневшим эпителием. Иногда бугорки сливаются в сплошные инфильтраты. Далее происходит распад бугорков и образование язв. Язвы имеют неровные, как бы изъеденные края, дно язвы покрыто грануляциями, которые при зондировании легко кровоточат. 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76" y="4271747"/>
            <a:ext cx="2858212" cy="236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7" y="4456862"/>
            <a:ext cx="3263274" cy="217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5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29" y="3411940"/>
            <a:ext cx="3364972" cy="326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427" y="0"/>
            <a:ext cx="10515600" cy="1013299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ТУБЕРКУЛЕЗНАЯ ВОЛЧАНКА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842" y="1105469"/>
            <a:ext cx="10099343" cy="575253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Течение процесса медленное, бугорки и язвы могут держаться месяцы, годы</a:t>
            </a:r>
          </a:p>
          <a:p>
            <a:r>
              <a:rPr lang="ru-RU" dirty="0" smtClean="0"/>
              <a:t>В некоторых случаях казеозный </a:t>
            </a:r>
            <a:r>
              <a:rPr lang="ru-RU" dirty="0"/>
              <a:t>некроз слабо выражен</a:t>
            </a:r>
          </a:p>
          <a:p>
            <a:r>
              <a:rPr lang="ru-RU" dirty="0" smtClean="0"/>
              <a:t>Изменения кожи сопровождаются увеличением региональных лимфатических узлов, которые становятся плотными и слегка болезненными</a:t>
            </a:r>
          </a:p>
          <a:p>
            <a:r>
              <a:rPr lang="ru-RU" dirty="0" err="1" smtClean="0"/>
              <a:t>Гистологически</a:t>
            </a:r>
            <a:r>
              <a:rPr lang="ru-RU" dirty="0" smtClean="0"/>
              <a:t>: типичные туберкулезные гранулемы с эпителиоидными клетками и гигантскими клетками                          Пирогова-</a:t>
            </a:r>
            <a:r>
              <a:rPr lang="ru-RU" dirty="0" err="1" smtClean="0"/>
              <a:t>Лангханса</a:t>
            </a:r>
            <a:endParaRPr lang="ru-RU" dirty="0" smtClean="0"/>
          </a:p>
          <a:p>
            <a:r>
              <a:rPr lang="ru-RU" dirty="0" smtClean="0"/>
              <a:t>При надавливании предметным стеклом на кожу или                                       кайму губ поврежденная ткань бледнеет, становятся                  видимыми </a:t>
            </a:r>
            <a:r>
              <a:rPr lang="ru-RU" dirty="0" err="1" smtClean="0"/>
              <a:t>люпомы</a:t>
            </a:r>
            <a:r>
              <a:rPr lang="ru-RU" dirty="0" smtClean="0"/>
              <a:t> в виде желтовато-коричневых                       узелков, похожих по цвету на яблочное желе </a:t>
            </a:r>
          </a:p>
          <a:p>
            <a:r>
              <a:rPr lang="ru-RU" dirty="0" smtClean="0"/>
              <a:t>При </a:t>
            </a:r>
            <a:r>
              <a:rPr lang="ru-RU" dirty="0"/>
              <a:t>надавливании </a:t>
            </a:r>
            <a:r>
              <a:rPr lang="ru-RU" dirty="0" smtClean="0"/>
              <a:t>на </a:t>
            </a:r>
            <a:r>
              <a:rPr lang="ru-RU" dirty="0"/>
              <a:t>бугорки зондом, он </a:t>
            </a:r>
            <a:r>
              <a:rPr lang="ru-RU" dirty="0" smtClean="0"/>
              <a:t>                                  проваливается </a:t>
            </a:r>
            <a:r>
              <a:rPr lang="ru-RU" dirty="0"/>
              <a:t>в </a:t>
            </a:r>
            <a:r>
              <a:rPr lang="ru-RU" dirty="0" err="1"/>
              <a:t>люпому</a:t>
            </a:r>
            <a:r>
              <a:rPr lang="ru-RU" dirty="0"/>
              <a:t> (симптом зонда)</a:t>
            </a:r>
          </a:p>
          <a:p>
            <a:r>
              <a:rPr lang="ru-RU" dirty="0" smtClean="0"/>
              <a:t>В отделяемом язв возможно обнаружение МБТ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4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СКРОФУЛОДЕРМА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968" y="1337482"/>
            <a:ext cx="7670041" cy="537721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Регистрируется преимущественно в детском и юношеском возрасте</a:t>
            </a:r>
          </a:p>
          <a:p>
            <a:r>
              <a:rPr lang="ru-RU" dirty="0" smtClean="0"/>
              <a:t>Первичная скрофулодерма возникает на любом участке кожи вследствие заноса </a:t>
            </a:r>
            <a:r>
              <a:rPr lang="ru-RU" dirty="0" smtClean="0"/>
              <a:t>МБТ                      </a:t>
            </a:r>
            <a:r>
              <a:rPr lang="ru-RU" dirty="0" smtClean="0"/>
              <a:t>в кожу</a:t>
            </a:r>
          </a:p>
          <a:p>
            <a:r>
              <a:rPr lang="ru-RU" dirty="0" smtClean="0"/>
              <a:t>Вторичная скрофулодерма развивается при переходе инфекции с пораженных туберкулезом лимфатических узлов, реже костей, суставов</a:t>
            </a:r>
          </a:p>
          <a:p>
            <a:r>
              <a:rPr lang="ru-RU" dirty="0" smtClean="0"/>
              <a:t>Язвы поверхностные, неправильной формы,    с гладкими, мягкими, синюшными,   подрытыми краями, покрытые     грануляциями и некротическими массами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5" t="10835" r="12918" b="17467"/>
          <a:stretch/>
        </p:blipFill>
        <p:spPr bwMode="auto">
          <a:xfrm>
            <a:off x="7765577" y="1476660"/>
            <a:ext cx="4244453" cy="523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0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5" t="24422" r="27200" b="3162"/>
          <a:stretch/>
        </p:blipFill>
        <p:spPr bwMode="auto">
          <a:xfrm>
            <a:off x="8225659" y="1197307"/>
            <a:ext cx="3566005" cy="472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627" y="160408"/>
            <a:ext cx="11041039" cy="753991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Деформация </a:t>
            </a:r>
            <a:r>
              <a:rPr lang="ru-RU" sz="2400" b="1" dirty="0" err="1" smtClean="0"/>
              <a:t>опорнодвигательного</a:t>
            </a:r>
            <a:r>
              <a:rPr lang="ru-RU" sz="2400" b="1" dirty="0" smtClean="0"/>
              <a:t> аппарата при туберкулезе позвоночника</a:t>
            </a:r>
            <a:endParaRPr lang="ru-RU" sz="2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5" y="1197306"/>
            <a:ext cx="2200299" cy="204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38" y="1197306"/>
            <a:ext cx="2883553" cy="472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02" y="1197307"/>
            <a:ext cx="2133946" cy="472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61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64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/>
              <a:t>Туберкулез органов дыхания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74259444"/>
              </p:ext>
            </p:extLst>
          </p:nvPr>
        </p:nvGraphicFramePr>
        <p:xfrm>
          <a:off x="1066801" y="1108364"/>
          <a:ext cx="10328564" cy="5597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567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/>
              <a:t>Туберкулез других органов и систем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0000" y="1565564"/>
            <a:ext cx="10233800" cy="5043054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lang="ru-RU" b="1" dirty="0"/>
              <a:t>Туберкулез мозговых оболочек и центральной нервной системы</a:t>
            </a:r>
          </a:p>
          <a:p>
            <a:pPr>
              <a:buSzPct val="120000"/>
            </a:pPr>
            <a:r>
              <a:rPr lang="ru-RU" b="1" dirty="0"/>
              <a:t>Туберкулез кишечника, брюшины и брыжеечных лимфатических узлов</a:t>
            </a:r>
          </a:p>
          <a:p>
            <a:pPr>
              <a:buSzPct val="120000"/>
            </a:pPr>
            <a:r>
              <a:rPr lang="ru-RU" b="1" dirty="0"/>
              <a:t>Туберкулез костей и суставов</a:t>
            </a:r>
          </a:p>
          <a:p>
            <a:pPr>
              <a:buSzPct val="120000"/>
            </a:pPr>
            <a:r>
              <a:rPr lang="ru-RU" b="1" dirty="0"/>
              <a:t>Туберкулез мочевых, половых органов</a:t>
            </a:r>
          </a:p>
          <a:p>
            <a:pPr>
              <a:buSzPct val="120000"/>
            </a:pPr>
            <a:r>
              <a:rPr lang="ru-RU" b="1" dirty="0"/>
              <a:t>Туберкулез кожи и подкожной клетчатки</a:t>
            </a:r>
          </a:p>
          <a:p>
            <a:pPr>
              <a:buSzPct val="120000"/>
            </a:pPr>
            <a:r>
              <a:rPr lang="ru-RU" b="1" dirty="0"/>
              <a:t>Туберкулез периферических лимфатических узлов</a:t>
            </a:r>
          </a:p>
          <a:p>
            <a:pPr>
              <a:buSzPct val="120000"/>
            </a:pPr>
            <a:r>
              <a:rPr lang="ru-RU" b="1" dirty="0"/>
              <a:t>Туберкулез глаз</a:t>
            </a:r>
          </a:p>
          <a:p>
            <a:pPr>
              <a:buSzPct val="120000"/>
            </a:pPr>
            <a:r>
              <a:rPr lang="ru-RU" b="1" dirty="0"/>
              <a:t>Туберкулез прочих органов</a:t>
            </a:r>
          </a:p>
        </p:txBody>
      </p:sp>
    </p:spTree>
    <p:extLst>
      <p:ext uri="{BB962C8B-B14F-4D97-AF65-F5344CB8AC3E}">
        <p14:creationId xmlns:p14="http://schemas.microsoft.com/office/powerpoint/2010/main" val="4473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4000" b="1" dirty="0"/>
              <a:t>Характеристика туберкулезного процесса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0000" y="1524000"/>
            <a:ext cx="10233800" cy="51123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500" b="1" dirty="0"/>
              <a:t>По локализации и протяженности</a:t>
            </a:r>
            <a:r>
              <a:rPr lang="ru-RU" dirty="0"/>
              <a:t>:</a:t>
            </a:r>
          </a:p>
          <a:p>
            <a:r>
              <a:rPr lang="ru-RU" b="1" dirty="0"/>
              <a:t>в легких по долям и сегментам;</a:t>
            </a:r>
          </a:p>
          <a:p>
            <a:r>
              <a:rPr lang="ru-RU" b="1" dirty="0"/>
              <a:t>в других органах по локализации поражения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3500" b="1" dirty="0"/>
              <a:t>По фазе:</a:t>
            </a:r>
          </a:p>
          <a:p>
            <a:r>
              <a:rPr lang="ru-RU" b="1" dirty="0"/>
              <a:t>инфильтрация, распад, обсеменение;</a:t>
            </a:r>
          </a:p>
          <a:p>
            <a:r>
              <a:rPr lang="ru-RU" b="1" dirty="0"/>
              <a:t>рассасывание, уплотнение, рубцевание, обызвествление</a:t>
            </a:r>
          </a:p>
          <a:p>
            <a:endParaRPr lang="ru-RU" b="1" dirty="0"/>
          </a:p>
          <a:p>
            <a:pPr marL="0" indent="0">
              <a:buNone/>
            </a:pPr>
            <a:r>
              <a:rPr lang="ru-RU" sz="3500" b="1" dirty="0"/>
              <a:t>По </a:t>
            </a:r>
            <a:r>
              <a:rPr lang="ru-RU" sz="3500" b="1" dirty="0" err="1"/>
              <a:t>бактериовыделению</a:t>
            </a:r>
            <a:r>
              <a:rPr lang="ru-RU" sz="3500" b="1" dirty="0"/>
              <a:t>:</a:t>
            </a:r>
          </a:p>
          <a:p>
            <a:r>
              <a:rPr lang="ru-RU" b="1" dirty="0"/>
              <a:t>с выделением микобактерий туберкулеза;</a:t>
            </a:r>
          </a:p>
          <a:p>
            <a:r>
              <a:rPr lang="ru-RU" b="1" dirty="0"/>
              <a:t>без выделения микобактерий туберкулеза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1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600" b="1" dirty="0" smtClean="0"/>
              <a:t> ПЕРВИЧНЫЙ ТУБЕРКУЛЕЗ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0000" y="2244436"/>
            <a:ext cx="9326327" cy="43641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/>
              <a:t>Латентный </a:t>
            </a:r>
            <a:r>
              <a:rPr lang="ru-RU" sz="3200" b="1" dirty="0" err="1"/>
              <a:t>микробизм</a:t>
            </a:r>
            <a:r>
              <a:rPr lang="ru-RU" sz="3200" b="1" dirty="0"/>
              <a:t> </a:t>
            </a:r>
            <a:r>
              <a:rPr lang="ru-RU" dirty="0"/>
              <a:t>- </a:t>
            </a:r>
            <a:r>
              <a:rPr lang="ru-RU" i="1" dirty="0"/>
              <a:t>состояние организма, при котором находят </a:t>
            </a:r>
            <a:r>
              <a:rPr lang="ru-RU" i="1" dirty="0" err="1"/>
              <a:t>внеклеточно</a:t>
            </a:r>
            <a:r>
              <a:rPr lang="ru-RU" i="1" dirty="0"/>
              <a:t> МБТ медленно размножаются, в различных тканях, преимущественно в лимфатических узлах, но в них отсутствуют специфические изменения, характерные для туберкулезной гранулемы.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2" y="252413"/>
            <a:ext cx="4026365" cy="1825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381" y="4738963"/>
            <a:ext cx="2611582" cy="18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Text Box 2"/>
          <p:cNvSpPr txBox="1">
            <a:spLocks noChangeArrowheads="1"/>
          </p:cNvSpPr>
          <p:nvPr/>
        </p:nvSpPr>
        <p:spPr bwMode="auto">
          <a:xfrm>
            <a:off x="811369" y="253652"/>
            <a:ext cx="107409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ПОПУЛЯЦИЯ МИКОБАКТЕРИЙ В ОРГАНИЗМЕ ЧЕЛОВЕКА ПРИ РАЗЛИЧНЫХ ВАРИАНТАХ РАЗВИТИЯ ПЕРВИЧНОГО ИНФИЦИРОВАНИЯ</a:t>
            </a:r>
            <a:endParaRPr lang="en-US" sz="2800" b="1" dirty="0">
              <a:solidFill>
                <a:schemeClr val="tx1">
                  <a:lumMod val="85000"/>
                </a:schemeClr>
              </a:solidFill>
              <a:latin typeface="+mj-lt"/>
              <a:cs typeface="Arial" charset="0"/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177542"/>
              </p:ext>
            </p:extLst>
          </p:nvPr>
        </p:nvGraphicFramePr>
        <p:xfrm>
          <a:off x="1094510" y="1635125"/>
          <a:ext cx="9781308" cy="522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9108" name="Line 4"/>
          <p:cNvSpPr>
            <a:spLocks noChangeShapeType="1"/>
          </p:cNvSpPr>
          <p:nvPr/>
        </p:nvSpPr>
        <p:spPr bwMode="auto">
          <a:xfrm>
            <a:off x="2495551" y="2420938"/>
            <a:ext cx="7345363" cy="0"/>
          </a:xfrm>
          <a:prstGeom prst="line">
            <a:avLst/>
          </a:prstGeom>
          <a:noFill/>
          <a:ln w="57150">
            <a:solidFill>
              <a:srgbClr val="660033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59109" name="Line 5"/>
          <p:cNvSpPr>
            <a:spLocks noChangeShapeType="1"/>
          </p:cNvSpPr>
          <p:nvPr/>
        </p:nvSpPr>
        <p:spPr bwMode="auto">
          <a:xfrm>
            <a:off x="2566988" y="3789363"/>
            <a:ext cx="7345362" cy="0"/>
          </a:xfrm>
          <a:prstGeom prst="line">
            <a:avLst/>
          </a:prstGeom>
          <a:noFill/>
          <a:ln w="57150">
            <a:solidFill>
              <a:srgbClr val="FF66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2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9600" y="620688"/>
            <a:ext cx="10607899" cy="604867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ТУБЕРКУЛЕЗНАЯ ИНТОКСИКАЦИЯ </a:t>
            </a:r>
            <a:r>
              <a:rPr lang="ru-RU" sz="2800" dirty="0" smtClean="0"/>
              <a:t>— </a:t>
            </a:r>
            <a:r>
              <a:rPr lang="ru-RU" sz="2800" dirty="0"/>
              <a:t>клинический синдром у детей и подростков, обусловленный функциональными нарушениями без поражений, определяемых рентгенологическими и другими методами вследствие первичной туберкулезной инфекции</a:t>
            </a:r>
            <a:r>
              <a:rPr lang="ru-RU" sz="2800" dirty="0" smtClean="0"/>
              <a:t>.</a:t>
            </a:r>
          </a:p>
          <a:p>
            <a:r>
              <a:rPr lang="ru-RU" sz="2800" dirty="0"/>
              <a:t>У больных отмечаются быстрая утомляемость, слабость, снижение аппетита, прекращение прибавления массы тела, постоянная субфебрильная температура или периодическое ее повышение до 37,1-37,5 °С</a:t>
            </a:r>
            <a:r>
              <a:rPr lang="ru-RU" sz="2800" dirty="0" smtClean="0"/>
              <a:t>.</a:t>
            </a:r>
          </a:p>
          <a:p>
            <a:r>
              <a:rPr lang="ru-RU" sz="2800" dirty="0"/>
              <a:t>Ранняя туберкулезная </a:t>
            </a:r>
            <a:r>
              <a:rPr lang="ru-RU" sz="2800" dirty="0" smtClean="0"/>
              <a:t>интоксикация совпадает </a:t>
            </a:r>
            <a:r>
              <a:rPr lang="ru-RU" sz="2800" dirty="0"/>
              <a:t>с </a:t>
            </a:r>
            <a:r>
              <a:rPr lang="ru-RU" sz="2800" dirty="0" smtClean="0"/>
              <a:t>            первичным инфицированием </a:t>
            </a:r>
            <a:r>
              <a:rPr lang="ru-RU" sz="2800" dirty="0"/>
              <a:t>микобактериями </a:t>
            </a:r>
            <a:r>
              <a:rPr lang="ru-RU" sz="2800" dirty="0" smtClean="0"/>
              <a:t>              туберкулеза</a:t>
            </a:r>
            <a:r>
              <a:rPr lang="ru-RU" sz="2800" dirty="0"/>
              <a:t>, поэтому </a:t>
            </a:r>
            <a:r>
              <a:rPr lang="ru-RU" sz="2800" dirty="0" smtClean="0"/>
              <a:t> у </a:t>
            </a:r>
            <a:r>
              <a:rPr lang="ru-RU" sz="2800" dirty="0"/>
              <a:t>больных наблюдается </a:t>
            </a:r>
            <a:r>
              <a:rPr lang="ru-RU" sz="2800" dirty="0" smtClean="0"/>
              <a:t>                             вираж туберкулиновых </a:t>
            </a:r>
            <a:r>
              <a:rPr lang="ru-RU" sz="2800" dirty="0"/>
              <a:t>реакций.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121" y="4881092"/>
            <a:ext cx="2903796" cy="186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9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648" y="1371600"/>
            <a:ext cx="4652682" cy="32272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/>
              <a:t>ПЕРВИЧНЫЙ ТУБЕРКУЛЕЗ</a:t>
            </a:r>
            <a:br>
              <a:rPr lang="ru-RU" sz="3600" b="1" dirty="0" smtClean="0"/>
            </a:br>
            <a:r>
              <a:rPr lang="ru-RU" sz="3600" b="1" dirty="0" smtClean="0"/>
              <a:t>характеризуется:</a:t>
            </a:r>
            <a:endParaRPr lang="ru-RU" sz="3600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8458834"/>
              </p:ext>
            </p:extLst>
          </p:nvPr>
        </p:nvGraphicFramePr>
        <p:xfrm>
          <a:off x="3237519" y="94129"/>
          <a:ext cx="9288000" cy="66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72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739</TotalTime>
  <Words>1187</Words>
  <Application>Microsoft Office PowerPoint</Application>
  <PresentationFormat>Произвольный</PresentationFormat>
  <Paragraphs>124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Глубина</vt:lpstr>
      <vt:lpstr>Классификация туберкулеза. Клинические формы туберкулеза.</vt:lpstr>
      <vt:lpstr>КЛИНИЧЕСКАЯ КЛАССИФИКАЦИЯ ТУБЕРКУЛЕЗА</vt:lpstr>
      <vt:lpstr>Туберкулез органов дыхания</vt:lpstr>
      <vt:lpstr>Туберкулез других органов и систем</vt:lpstr>
      <vt:lpstr>Характеристика туберкулезного процесса</vt:lpstr>
      <vt:lpstr> ПЕРВИЧНЫЙ ТУБЕРКУЛЕЗ</vt:lpstr>
      <vt:lpstr>Презентация PowerPoint</vt:lpstr>
      <vt:lpstr>Презентация PowerPoint</vt:lpstr>
      <vt:lpstr>ПЕРВИЧНЫЙ ТУБЕРКУЛЕЗ характеризуется:</vt:lpstr>
      <vt:lpstr>ТЕЧЕНИЕ ПЕРВИЧНОГО ТУБЕРКУЛЕЗА: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ТУБЕРКУЛЕЗ ПОЛОСТИ РТА</vt:lpstr>
      <vt:lpstr>Презентация PowerPoint</vt:lpstr>
      <vt:lpstr>ТУБЕРКУЛЕЗНАЯ ВОЛЧАНКА</vt:lpstr>
      <vt:lpstr>СКРОФУЛОДЕРМА</vt:lpstr>
      <vt:lpstr>Деформация опорнодвигательного аппарата при туберкулезе позвоночника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Классификация туберкулеза. Первичный туберкулез.</dc:title>
  <dc:creator>User</dc:creator>
  <cp:lastModifiedBy>HP</cp:lastModifiedBy>
  <cp:revision>54</cp:revision>
  <dcterms:created xsi:type="dcterms:W3CDTF">2017-04-18T11:33:44Z</dcterms:created>
  <dcterms:modified xsi:type="dcterms:W3CDTF">2020-03-23T21:41:47Z</dcterms:modified>
</cp:coreProperties>
</file>